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9" r:id="rId2"/>
    <p:sldId id="299" r:id="rId3"/>
    <p:sldId id="287" r:id="rId4"/>
    <p:sldId id="295" r:id="rId5"/>
    <p:sldId id="260" r:id="rId6"/>
    <p:sldId id="268" r:id="rId7"/>
    <p:sldId id="297" r:id="rId8"/>
    <p:sldId id="289" r:id="rId9"/>
    <p:sldId id="274" r:id="rId10"/>
    <p:sldId id="288" r:id="rId11"/>
    <p:sldId id="290" r:id="rId12"/>
    <p:sldId id="267" r:id="rId13"/>
    <p:sldId id="304" r:id="rId14"/>
    <p:sldId id="291" r:id="rId15"/>
    <p:sldId id="294" r:id="rId16"/>
    <p:sldId id="301" r:id="rId17"/>
    <p:sldId id="302" r:id="rId18"/>
    <p:sldId id="303" r:id="rId19"/>
    <p:sldId id="293" r:id="rId20"/>
    <p:sldId id="281" r:id="rId21"/>
    <p:sldId id="282" r:id="rId22"/>
    <p:sldId id="265" r:id="rId23"/>
    <p:sldId id="266" r:id="rId24"/>
    <p:sldId id="300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364" autoAdjust="0"/>
  </p:normalViewPr>
  <p:slideViewPr>
    <p:cSldViewPr>
      <p:cViewPr varScale="1">
        <p:scale>
          <a:sx n="73" d="100"/>
          <a:sy n="73" d="100"/>
        </p:scale>
        <p:origin x="129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651A5-D882-4468-8F5D-20F23B152F09}" type="doc">
      <dgm:prSet loTypeId="urn:microsoft.com/office/officeart/2005/8/layout/radial1" loCatId="cycle" qsTypeId="urn:microsoft.com/office/officeart/2005/8/quickstyle/3d2#1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411486B-F5BB-4923-BF8E-B3A8F4068B24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ইউক্যারিওটা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A5194E41-83F8-40B8-BDC1-EC9E1AE528C9}" type="parTrans" cxnId="{6C0156AB-C7FE-4D7C-BACB-23C4F259960E}">
      <dgm:prSet/>
      <dgm:spPr/>
      <dgm:t>
        <a:bodyPr/>
        <a:lstStyle/>
        <a:p>
          <a:endParaRPr lang="en-US"/>
        </a:p>
      </dgm:t>
    </dgm:pt>
    <dgm:pt modelId="{FCDDA61A-1AB3-4BB8-ACAA-803C063AC3A9}" type="sibTrans" cxnId="{6C0156AB-C7FE-4D7C-BACB-23C4F259960E}">
      <dgm:prSet/>
      <dgm:spPr/>
      <dgm:t>
        <a:bodyPr/>
        <a:lstStyle/>
        <a:p>
          <a:endParaRPr lang="en-US"/>
        </a:p>
      </dgm:t>
    </dgm:pt>
    <dgm:pt modelId="{7809390C-97E1-4478-AE2A-BAFBDE561451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প্রোটিস্টা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E8D05749-562C-44EA-9B02-9B568644AA63}" type="parTrans" cxnId="{F902B081-5A19-4B18-8182-13A5F42B21DF}">
      <dgm:prSet/>
      <dgm:spPr/>
      <dgm:t>
        <a:bodyPr/>
        <a:lstStyle/>
        <a:p>
          <a:endParaRPr lang="en-US"/>
        </a:p>
      </dgm:t>
    </dgm:pt>
    <dgm:pt modelId="{BA04C920-4723-4DAB-8F68-ECD63206E9A8}" type="sibTrans" cxnId="{F902B081-5A19-4B18-8182-13A5F42B21DF}">
      <dgm:prSet/>
      <dgm:spPr/>
      <dgm:t>
        <a:bodyPr/>
        <a:lstStyle/>
        <a:p>
          <a:endParaRPr lang="en-US"/>
        </a:p>
      </dgm:t>
    </dgm:pt>
    <dgm:pt modelId="{6B759462-DE4F-4074-8366-19E8D3055E68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ফানজাই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C98C216C-1D7C-42A4-8C66-DE238FA52D1E}" type="parTrans" cxnId="{9A2E5F97-21EC-4FCE-8321-36BF2D640135}">
      <dgm:prSet/>
      <dgm:spPr/>
      <dgm:t>
        <a:bodyPr/>
        <a:lstStyle/>
        <a:p>
          <a:endParaRPr lang="en-US"/>
        </a:p>
      </dgm:t>
    </dgm:pt>
    <dgm:pt modelId="{9D7F35DE-CB54-427F-A561-C6AD40EED6EC}" type="sibTrans" cxnId="{9A2E5F97-21EC-4FCE-8321-36BF2D640135}">
      <dgm:prSet/>
      <dgm:spPr/>
      <dgm:t>
        <a:bodyPr/>
        <a:lstStyle/>
        <a:p>
          <a:endParaRPr lang="en-US"/>
        </a:p>
      </dgm:t>
    </dgm:pt>
    <dgm:pt modelId="{DE010974-1DD5-4BE1-B55D-E9CD0045B173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অ্যানিমেলিয়া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B1BBA23E-1AF2-452F-9B77-F8CB9372F0FC}" type="parTrans" cxnId="{18006910-A3A9-43E4-ADDB-B4A880C4FE9F}">
      <dgm:prSet/>
      <dgm:spPr/>
      <dgm:t>
        <a:bodyPr/>
        <a:lstStyle/>
        <a:p>
          <a:endParaRPr lang="en-US"/>
        </a:p>
      </dgm:t>
    </dgm:pt>
    <dgm:pt modelId="{B010979E-A39C-4275-87F7-3EF4B7094860}" type="sibTrans" cxnId="{18006910-A3A9-43E4-ADDB-B4A880C4FE9F}">
      <dgm:prSet/>
      <dgm:spPr/>
      <dgm:t>
        <a:bodyPr/>
        <a:lstStyle/>
        <a:p>
          <a:endParaRPr lang="en-US"/>
        </a:p>
      </dgm:t>
    </dgm:pt>
    <dgm:pt modelId="{B4C213EA-F819-43E9-88F4-9CCE69B26B05}">
      <dgm:prSet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প্লান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টি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CAB60C00-71CF-4D2F-9ABA-C127AB7508E3}" type="parTrans" cxnId="{0C416D19-5C45-40E0-91DD-B0D3F3AAF22B}">
      <dgm:prSet/>
      <dgm:spPr/>
      <dgm:t>
        <a:bodyPr/>
        <a:lstStyle/>
        <a:p>
          <a:endParaRPr lang="en-US"/>
        </a:p>
      </dgm:t>
    </dgm:pt>
    <dgm:pt modelId="{7F141D3A-954A-4DC4-8E30-DE7D56586D15}" type="sibTrans" cxnId="{0C416D19-5C45-40E0-91DD-B0D3F3AAF22B}">
      <dgm:prSet/>
      <dgm:spPr/>
      <dgm:t>
        <a:bodyPr/>
        <a:lstStyle/>
        <a:p>
          <a:endParaRPr lang="en-US"/>
        </a:p>
      </dgm:t>
    </dgm:pt>
    <dgm:pt modelId="{0D8B4B52-6D3C-4AF3-8CF8-180468B4788B}" type="pres">
      <dgm:prSet presAssocID="{693651A5-D882-4468-8F5D-20F23B152F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EAC625-E410-49F9-AF95-7B7E0B9BE946}" type="pres">
      <dgm:prSet presAssocID="{6411486B-F5BB-4923-BF8E-B3A8F4068B24}" presName="centerShape" presStyleLbl="node0" presStyleIdx="0" presStyleCnt="1" custScaleX="115892" custScaleY="61302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084B9922-C006-4CB8-9034-4E4DA4EE15A8}" type="pres">
      <dgm:prSet presAssocID="{E8D05749-562C-44EA-9B02-9B568644AA63}" presName="Name9" presStyleLbl="parChTrans1D2" presStyleIdx="0" presStyleCnt="4"/>
      <dgm:spPr/>
      <dgm:t>
        <a:bodyPr/>
        <a:lstStyle/>
        <a:p>
          <a:endParaRPr lang="en-US"/>
        </a:p>
      </dgm:t>
    </dgm:pt>
    <dgm:pt modelId="{84270DA8-59F9-4818-A95E-53BE5B11FEBA}" type="pres">
      <dgm:prSet presAssocID="{E8D05749-562C-44EA-9B02-9B568644AA6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3554912-F6DD-49BF-97C1-54F98AA2F37B}" type="pres">
      <dgm:prSet presAssocID="{7809390C-97E1-4478-AE2A-BAFBDE561451}" presName="node" presStyleLbl="node1" presStyleIdx="0" presStyleCnt="4" custScaleX="89238" custScaleY="3893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BECC11D4-9152-470E-9E9E-4A5B013A51A6}" type="pres">
      <dgm:prSet presAssocID="{C98C216C-1D7C-42A4-8C66-DE238FA52D1E}" presName="Name9" presStyleLbl="parChTrans1D2" presStyleIdx="1" presStyleCnt="4"/>
      <dgm:spPr/>
      <dgm:t>
        <a:bodyPr/>
        <a:lstStyle/>
        <a:p>
          <a:endParaRPr lang="en-US"/>
        </a:p>
      </dgm:t>
    </dgm:pt>
    <dgm:pt modelId="{394AD499-9337-4102-995C-A8CBD3973E4C}" type="pres">
      <dgm:prSet presAssocID="{C98C216C-1D7C-42A4-8C66-DE238FA52D1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24BE415-0D2A-4E06-A86D-15FCCFB0FFC5}" type="pres">
      <dgm:prSet presAssocID="{6B759462-DE4F-4074-8366-19E8D3055E68}" presName="node" presStyleLbl="node1" presStyleIdx="1" presStyleCnt="4" custScaleX="86985" custScaleY="343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CAB34D-562A-457C-AA31-1F3B58E4D4D9}" type="pres">
      <dgm:prSet presAssocID="{CAB60C00-71CF-4D2F-9ABA-C127AB7508E3}" presName="Name9" presStyleLbl="parChTrans1D2" presStyleIdx="2" presStyleCnt="4"/>
      <dgm:spPr/>
      <dgm:t>
        <a:bodyPr/>
        <a:lstStyle/>
        <a:p>
          <a:endParaRPr lang="en-US"/>
        </a:p>
      </dgm:t>
    </dgm:pt>
    <dgm:pt modelId="{3632C2A3-3F45-4F3E-801A-DAA543C90DA3}" type="pres">
      <dgm:prSet presAssocID="{CAB60C00-71CF-4D2F-9ABA-C127AB7508E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B7A008A-375A-4D7E-B31B-A95E9041F6CF}" type="pres">
      <dgm:prSet presAssocID="{B4C213EA-F819-43E9-88F4-9CCE69B26B05}" presName="node" presStyleLbl="node1" presStyleIdx="2" presStyleCnt="4" custFlipVert="0" custScaleX="128850" custScaleY="41127" custRadScaleRad="102065" custRadScaleInc="-6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451EC66-8CE2-42BE-A00A-19E622C17ABE}" type="pres">
      <dgm:prSet presAssocID="{B1BBA23E-1AF2-452F-9B77-F8CB9372F0FC}" presName="Name9" presStyleLbl="parChTrans1D2" presStyleIdx="3" presStyleCnt="4"/>
      <dgm:spPr/>
      <dgm:t>
        <a:bodyPr/>
        <a:lstStyle/>
        <a:p>
          <a:endParaRPr lang="en-US"/>
        </a:p>
      </dgm:t>
    </dgm:pt>
    <dgm:pt modelId="{1929B05D-C0FF-4603-A5A9-82AEF3849426}" type="pres">
      <dgm:prSet presAssocID="{B1BBA23E-1AF2-452F-9B77-F8CB9372F0F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DFE35E9-C0C7-44D1-9AF8-CB05A85FA2D6}" type="pres">
      <dgm:prSet presAssocID="{DE010974-1DD5-4BE1-B55D-E9CD0045B173}" presName="node" presStyleLbl="node1" presStyleIdx="3" presStyleCnt="4" custScaleX="95431" custScaleY="343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C45D40F-A2EF-4393-B7A0-DFD42C466C5E}" type="presOf" srcId="{B1BBA23E-1AF2-452F-9B77-F8CB9372F0FC}" destId="{1929B05D-C0FF-4603-A5A9-82AEF3849426}" srcOrd="1" destOrd="0" presId="urn:microsoft.com/office/officeart/2005/8/layout/radial1"/>
    <dgm:cxn modelId="{8D0FDFEB-8765-41FC-ABD4-B64A8FD76348}" type="presOf" srcId="{CAB60C00-71CF-4D2F-9ABA-C127AB7508E3}" destId="{85CAB34D-562A-457C-AA31-1F3B58E4D4D9}" srcOrd="0" destOrd="0" presId="urn:microsoft.com/office/officeart/2005/8/layout/radial1"/>
    <dgm:cxn modelId="{36C525A6-17DB-4ADC-BDCB-5CEC3A92BD8A}" type="presOf" srcId="{E8D05749-562C-44EA-9B02-9B568644AA63}" destId="{84270DA8-59F9-4818-A95E-53BE5B11FEBA}" srcOrd="1" destOrd="0" presId="urn:microsoft.com/office/officeart/2005/8/layout/radial1"/>
    <dgm:cxn modelId="{0C416D19-5C45-40E0-91DD-B0D3F3AAF22B}" srcId="{6411486B-F5BB-4923-BF8E-B3A8F4068B24}" destId="{B4C213EA-F819-43E9-88F4-9CCE69B26B05}" srcOrd="2" destOrd="0" parTransId="{CAB60C00-71CF-4D2F-9ABA-C127AB7508E3}" sibTransId="{7F141D3A-954A-4DC4-8E30-DE7D56586D15}"/>
    <dgm:cxn modelId="{18006910-A3A9-43E4-ADDB-B4A880C4FE9F}" srcId="{6411486B-F5BB-4923-BF8E-B3A8F4068B24}" destId="{DE010974-1DD5-4BE1-B55D-E9CD0045B173}" srcOrd="3" destOrd="0" parTransId="{B1BBA23E-1AF2-452F-9B77-F8CB9372F0FC}" sibTransId="{B010979E-A39C-4275-87F7-3EF4B7094860}"/>
    <dgm:cxn modelId="{17FA0234-7D71-419A-B7A2-9D000D3227AB}" type="presOf" srcId="{C98C216C-1D7C-42A4-8C66-DE238FA52D1E}" destId="{394AD499-9337-4102-995C-A8CBD3973E4C}" srcOrd="1" destOrd="0" presId="urn:microsoft.com/office/officeart/2005/8/layout/radial1"/>
    <dgm:cxn modelId="{A85F964C-974C-4B38-9940-6E3D4358DAA8}" type="presOf" srcId="{DE010974-1DD5-4BE1-B55D-E9CD0045B173}" destId="{ADFE35E9-C0C7-44D1-9AF8-CB05A85FA2D6}" srcOrd="0" destOrd="0" presId="urn:microsoft.com/office/officeart/2005/8/layout/radial1"/>
    <dgm:cxn modelId="{00AC740B-E00E-48D8-95EC-0423057CB78E}" type="presOf" srcId="{C98C216C-1D7C-42A4-8C66-DE238FA52D1E}" destId="{BECC11D4-9152-470E-9E9E-4A5B013A51A6}" srcOrd="0" destOrd="0" presId="urn:microsoft.com/office/officeart/2005/8/layout/radial1"/>
    <dgm:cxn modelId="{B77B31CC-D0A7-4673-B1AD-E0F1FD4D318C}" type="presOf" srcId="{6B759462-DE4F-4074-8366-19E8D3055E68}" destId="{E24BE415-0D2A-4E06-A86D-15FCCFB0FFC5}" srcOrd="0" destOrd="0" presId="urn:microsoft.com/office/officeart/2005/8/layout/radial1"/>
    <dgm:cxn modelId="{FC0B0874-8E02-4C40-9C1D-8A8E6C50CCF2}" type="presOf" srcId="{7809390C-97E1-4478-AE2A-BAFBDE561451}" destId="{53554912-F6DD-49BF-97C1-54F98AA2F37B}" srcOrd="0" destOrd="0" presId="urn:microsoft.com/office/officeart/2005/8/layout/radial1"/>
    <dgm:cxn modelId="{9BB88211-8CA8-4EB7-9C07-30F99DEF45F9}" type="presOf" srcId="{B4C213EA-F819-43E9-88F4-9CCE69B26B05}" destId="{4B7A008A-375A-4D7E-B31B-A95E9041F6CF}" srcOrd="0" destOrd="0" presId="urn:microsoft.com/office/officeart/2005/8/layout/radial1"/>
    <dgm:cxn modelId="{801B5B4A-F356-49D1-B454-C7304A7D0508}" type="presOf" srcId="{E8D05749-562C-44EA-9B02-9B568644AA63}" destId="{084B9922-C006-4CB8-9034-4E4DA4EE15A8}" srcOrd="0" destOrd="0" presId="urn:microsoft.com/office/officeart/2005/8/layout/radial1"/>
    <dgm:cxn modelId="{6C0156AB-C7FE-4D7C-BACB-23C4F259960E}" srcId="{693651A5-D882-4468-8F5D-20F23B152F09}" destId="{6411486B-F5BB-4923-BF8E-B3A8F4068B24}" srcOrd="0" destOrd="0" parTransId="{A5194E41-83F8-40B8-BDC1-EC9E1AE528C9}" sibTransId="{FCDDA61A-1AB3-4BB8-ACAA-803C063AC3A9}"/>
    <dgm:cxn modelId="{BB04D8B2-79A3-4898-8439-0168E517C678}" type="presOf" srcId="{B1BBA23E-1AF2-452F-9B77-F8CB9372F0FC}" destId="{A451EC66-8CE2-42BE-A00A-19E622C17ABE}" srcOrd="0" destOrd="0" presId="urn:microsoft.com/office/officeart/2005/8/layout/radial1"/>
    <dgm:cxn modelId="{F902B081-5A19-4B18-8182-13A5F42B21DF}" srcId="{6411486B-F5BB-4923-BF8E-B3A8F4068B24}" destId="{7809390C-97E1-4478-AE2A-BAFBDE561451}" srcOrd="0" destOrd="0" parTransId="{E8D05749-562C-44EA-9B02-9B568644AA63}" sibTransId="{BA04C920-4723-4DAB-8F68-ECD63206E9A8}"/>
    <dgm:cxn modelId="{9A2E5F97-21EC-4FCE-8321-36BF2D640135}" srcId="{6411486B-F5BB-4923-BF8E-B3A8F4068B24}" destId="{6B759462-DE4F-4074-8366-19E8D3055E68}" srcOrd="1" destOrd="0" parTransId="{C98C216C-1D7C-42A4-8C66-DE238FA52D1E}" sibTransId="{9D7F35DE-CB54-427F-A561-C6AD40EED6EC}"/>
    <dgm:cxn modelId="{A7CE86CC-200F-4B16-B691-220C945F703A}" type="presOf" srcId="{693651A5-D882-4468-8F5D-20F23B152F09}" destId="{0D8B4B52-6D3C-4AF3-8CF8-180468B4788B}" srcOrd="0" destOrd="0" presId="urn:microsoft.com/office/officeart/2005/8/layout/radial1"/>
    <dgm:cxn modelId="{DCEABBA5-3AFE-4307-B4E3-1537971E2445}" type="presOf" srcId="{CAB60C00-71CF-4D2F-9ABA-C127AB7508E3}" destId="{3632C2A3-3F45-4F3E-801A-DAA543C90DA3}" srcOrd="1" destOrd="0" presId="urn:microsoft.com/office/officeart/2005/8/layout/radial1"/>
    <dgm:cxn modelId="{261C486F-341F-4C04-B4D0-70A0BA49A938}" type="presOf" srcId="{6411486B-F5BB-4923-BF8E-B3A8F4068B24}" destId="{69EAC625-E410-49F9-AF95-7B7E0B9BE946}" srcOrd="0" destOrd="0" presId="urn:microsoft.com/office/officeart/2005/8/layout/radial1"/>
    <dgm:cxn modelId="{DE35618B-9701-4043-A035-C9AE013D388A}" type="presParOf" srcId="{0D8B4B52-6D3C-4AF3-8CF8-180468B4788B}" destId="{69EAC625-E410-49F9-AF95-7B7E0B9BE946}" srcOrd="0" destOrd="0" presId="urn:microsoft.com/office/officeart/2005/8/layout/radial1"/>
    <dgm:cxn modelId="{F69F0B85-4D0F-4CCE-9B24-26D20C399485}" type="presParOf" srcId="{0D8B4B52-6D3C-4AF3-8CF8-180468B4788B}" destId="{084B9922-C006-4CB8-9034-4E4DA4EE15A8}" srcOrd="1" destOrd="0" presId="urn:microsoft.com/office/officeart/2005/8/layout/radial1"/>
    <dgm:cxn modelId="{3EF18B73-6A64-46A5-B469-06DA1D647376}" type="presParOf" srcId="{084B9922-C006-4CB8-9034-4E4DA4EE15A8}" destId="{84270DA8-59F9-4818-A95E-53BE5B11FEBA}" srcOrd="0" destOrd="0" presId="urn:microsoft.com/office/officeart/2005/8/layout/radial1"/>
    <dgm:cxn modelId="{4EC7B299-6F7B-4561-82AC-24F9F687B9C1}" type="presParOf" srcId="{0D8B4B52-6D3C-4AF3-8CF8-180468B4788B}" destId="{53554912-F6DD-49BF-97C1-54F98AA2F37B}" srcOrd="2" destOrd="0" presId="urn:microsoft.com/office/officeart/2005/8/layout/radial1"/>
    <dgm:cxn modelId="{A3F9E819-B543-48AC-B766-F664497CFE34}" type="presParOf" srcId="{0D8B4B52-6D3C-4AF3-8CF8-180468B4788B}" destId="{BECC11D4-9152-470E-9E9E-4A5B013A51A6}" srcOrd="3" destOrd="0" presId="urn:microsoft.com/office/officeart/2005/8/layout/radial1"/>
    <dgm:cxn modelId="{348094D1-2E22-4837-AF4C-507BFAED6C4B}" type="presParOf" srcId="{BECC11D4-9152-470E-9E9E-4A5B013A51A6}" destId="{394AD499-9337-4102-995C-A8CBD3973E4C}" srcOrd="0" destOrd="0" presId="urn:microsoft.com/office/officeart/2005/8/layout/radial1"/>
    <dgm:cxn modelId="{7DD2E84F-D32E-4349-9B97-7556814D27DB}" type="presParOf" srcId="{0D8B4B52-6D3C-4AF3-8CF8-180468B4788B}" destId="{E24BE415-0D2A-4E06-A86D-15FCCFB0FFC5}" srcOrd="4" destOrd="0" presId="urn:microsoft.com/office/officeart/2005/8/layout/radial1"/>
    <dgm:cxn modelId="{6852B6FC-EDB5-42DE-AD78-EECC4C23ED0B}" type="presParOf" srcId="{0D8B4B52-6D3C-4AF3-8CF8-180468B4788B}" destId="{85CAB34D-562A-457C-AA31-1F3B58E4D4D9}" srcOrd="5" destOrd="0" presId="urn:microsoft.com/office/officeart/2005/8/layout/radial1"/>
    <dgm:cxn modelId="{34FA9C16-FB3F-4F80-9FF3-6B23646B6071}" type="presParOf" srcId="{85CAB34D-562A-457C-AA31-1F3B58E4D4D9}" destId="{3632C2A3-3F45-4F3E-801A-DAA543C90DA3}" srcOrd="0" destOrd="0" presId="urn:microsoft.com/office/officeart/2005/8/layout/radial1"/>
    <dgm:cxn modelId="{E9230120-6720-4101-A996-F2C6035C25E3}" type="presParOf" srcId="{0D8B4B52-6D3C-4AF3-8CF8-180468B4788B}" destId="{4B7A008A-375A-4D7E-B31B-A95E9041F6CF}" srcOrd="6" destOrd="0" presId="urn:microsoft.com/office/officeart/2005/8/layout/radial1"/>
    <dgm:cxn modelId="{7EBE31F9-96EA-4FE8-A147-1092F2C01105}" type="presParOf" srcId="{0D8B4B52-6D3C-4AF3-8CF8-180468B4788B}" destId="{A451EC66-8CE2-42BE-A00A-19E622C17ABE}" srcOrd="7" destOrd="0" presId="urn:microsoft.com/office/officeart/2005/8/layout/radial1"/>
    <dgm:cxn modelId="{0CB2933E-5BED-4298-A00C-C0D2DC965232}" type="presParOf" srcId="{A451EC66-8CE2-42BE-A00A-19E622C17ABE}" destId="{1929B05D-C0FF-4603-A5A9-82AEF3849426}" srcOrd="0" destOrd="0" presId="urn:microsoft.com/office/officeart/2005/8/layout/radial1"/>
    <dgm:cxn modelId="{94DAB061-6B3F-4A55-BB1E-7E3191D0D94F}" type="presParOf" srcId="{0D8B4B52-6D3C-4AF3-8CF8-180468B4788B}" destId="{ADFE35E9-C0C7-44D1-9AF8-CB05A85FA2D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E3BFB-ABAE-4F94-8E7B-237D15DAD8E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9A73AB-F339-48C2-BEBE-B36AC49C5BE3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baseline="-25000" dirty="0"/>
        </a:p>
      </dgm:t>
    </dgm:pt>
    <dgm:pt modelId="{513F4B7D-E1FD-4C6F-AC33-81059B414FC6}" type="parTrans" cxnId="{49A65D23-578C-4A46-B7AC-F2EBA8E211AB}">
      <dgm:prSet/>
      <dgm:spPr/>
      <dgm:t>
        <a:bodyPr/>
        <a:lstStyle/>
        <a:p>
          <a:endParaRPr lang="en-US" baseline="-25000"/>
        </a:p>
      </dgm:t>
    </dgm:pt>
    <dgm:pt modelId="{F3DE8D71-48B1-4046-9A2F-2A667FCAFBA4}" type="sibTrans" cxnId="{49A65D23-578C-4A46-B7AC-F2EBA8E211AB}">
      <dgm:prSet/>
      <dgm:spPr/>
      <dgm:t>
        <a:bodyPr/>
        <a:lstStyle/>
        <a:p>
          <a:endParaRPr lang="en-US" baseline="-25000"/>
        </a:p>
      </dgm:t>
    </dgm:pt>
    <dgm:pt modelId="{ABC468C5-2DD1-47B3-93C4-FA8AE5B599EE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baseline="-25000" dirty="0"/>
        </a:p>
      </dgm:t>
    </dgm:pt>
    <dgm:pt modelId="{EAE610DA-E7C9-489C-BA2B-F7B1205CC962}" type="parTrans" cxnId="{96B9EEFD-9F5B-4B72-BA97-A816EF7BDC4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aseline="-25000"/>
        </a:p>
      </dgm:t>
    </dgm:pt>
    <dgm:pt modelId="{99F0B8A6-FA3B-4FD7-92CE-8E0F8CFEC764}" type="sibTrans" cxnId="{96B9EEFD-9F5B-4B72-BA97-A816EF7BDC43}">
      <dgm:prSet/>
      <dgm:spPr/>
      <dgm:t>
        <a:bodyPr/>
        <a:lstStyle/>
        <a:p>
          <a:endParaRPr lang="en-US" baseline="-25000"/>
        </a:p>
      </dgm:t>
    </dgm:pt>
    <dgm:pt modelId="{655C674E-48B0-4EB0-8F98-CB02B035F005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baseline="-25000" dirty="0" smtClean="0"/>
        </a:p>
        <a:p>
          <a:endParaRPr lang="en-US" baseline="-25000" dirty="0"/>
        </a:p>
      </dgm:t>
    </dgm:pt>
    <dgm:pt modelId="{E72C01C1-E5CD-4D1E-8D52-E99981744A09}" type="parTrans" cxnId="{9DEE9517-1408-4FDB-B0E8-53601D7CE6B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aseline="-25000"/>
        </a:p>
      </dgm:t>
    </dgm:pt>
    <dgm:pt modelId="{86BD8556-8E97-4C61-BC52-61032424C72B}" type="sibTrans" cxnId="{9DEE9517-1408-4FDB-B0E8-53601D7CE6BA}">
      <dgm:prSet/>
      <dgm:spPr/>
      <dgm:t>
        <a:bodyPr/>
        <a:lstStyle/>
        <a:p>
          <a:endParaRPr lang="en-US" baseline="-25000"/>
        </a:p>
      </dgm:t>
    </dgm:pt>
    <dgm:pt modelId="{09968683-F0AD-4F12-89DD-75B6ACA57DD4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baseline="-25000" dirty="0"/>
        </a:p>
      </dgm:t>
    </dgm:pt>
    <dgm:pt modelId="{9577C867-89B1-4EA9-9C56-5A1FFCAD5BDC}" type="parTrans" cxnId="{56A25674-8DA2-4C28-A106-49588054E29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aseline="-25000"/>
        </a:p>
      </dgm:t>
    </dgm:pt>
    <dgm:pt modelId="{39C941B6-4F20-4244-94CB-4CA090439A37}" type="sibTrans" cxnId="{56A25674-8DA2-4C28-A106-49588054E29A}">
      <dgm:prSet/>
      <dgm:spPr/>
      <dgm:t>
        <a:bodyPr/>
        <a:lstStyle/>
        <a:p>
          <a:endParaRPr lang="en-US" baseline="-25000"/>
        </a:p>
      </dgm:t>
    </dgm:pt>
    <dgm:pt modelId="{71655FA3-1D1C-4ED7-9502-A77DB339C05E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baseline="-25000" dirty="0"/>
        </a:p>
      </dgm:t>
    </dgm:pt>
    <dgm:pt modelId="{33883BE8-3C9D-48CA-ADFC-DAFB451E4646}" type="parTrans" cxnId="{C0D9D1EC-8F11-40BD-B34F-C291990B18C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aseline="-25000"/>
        </a:p>
      </dgm:t>
    </dgm:pt>
    <dgm:pt modelId="{8ED0487D-8C62-41A0-8586-0E2B13AC74FF}" type="sibTrans" cxnId="{C0D9D1EC-8F11-40BD-B34F-C291990B18C7}">
      <dgm:prSet/>
      <dgm:spPr/>
      <dgm:t>
        <a:bodyPr/>
        <a:lstStyle/>
        <a:p>
          <a:endParaRPr lang="en-US" baseline="-25000"/>
        </a:p>
      </dgm:t>
    </dgm:pt>
    <dgm:pt modelId="{26E1126E-1079-45F8-83E0-D423A92C8501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baseline="-25000" dirty="0" smtClean="0"/>
        </a:p>
        <a:p>
          <a:endParaRPr lang="en-US" baseline="-25000" dirty="0"/>
        </a:p>
      </dgm:t>
    </dgm:pt>
    <dgm:pt modelId="{64505AFD-2B5A-4AC9-A0F7-71F422F2A04F}" type="parTrans" cxnId="{48F01CCB-4F64-422E-8E61-C43EFB006A6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aseline="-25000"/>
        </a:p>
      </dgm:t>
    </dgm:pt>
    <dgm:pt modelId="{FFB0B5B6-0E56-4D31-8521-275D0AE3C1A2}" type="sibTrans" cxnId="{48F01CCB-4F64-422E-8E61-C43EFB006A65}">
      <dgm:prSet/>
      <dgm:spPr/>
      <dgm:t>
        <a:bodyPr/>
        <a:lstStyle/>
        <a:p>
          <a:endParaRPr lang="en-US" baseline="-25000"/>
        </a:p>
      </dgm:t>
    </dgm:pt>
    <dgm:pt modelId="{5B5B2623-D594-4784-9E0F-8C9CD0D865BF}" type="pres">
      <dgm:prSet presAssocID="{44CE3BFB-ABAE-4F94-8E7B-237D15DAD8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E9811F-6516-4FAD-BA71-06C4C4A146AC}" type="pres">
      <dgm:prSet presAssocID="{E89A73AB-F339-48C2-BEBE-B36AC49C5BE3}" presName="centerShape" presStyleLbl="node0" presStyleIdx="0" presStyleCnt="1"/>
      <dgm:spPr/>
      <dgm:t>
        <a:bodyPr/>
        <a:lstStyle/>
        <a:p>
          <a:endParaRPr lang="en-US"/>
        </a:p>
      </dgm:t>
    </dgm:pt>
    <dgm:pt modelId="{86E6CAF9-22A9-4F9E-A6ED-A5385F3FC615}" type="pres">
      <dgm:prSet presAssocID="{EAE610DA-E7C9-489C-BA2B-F7B1205CC962}" presName="Name9" presStyleLbl="parChTrans1D2" presStyleIdx="0" presStyleCnt="5"/>
      <dgm:spPr/>
      <dgm:t>
        <a:bodyPr/>
        <a:lstStyle/>
        <a:p>
          <a:endParaRPr lang="en-US"/>
        </a:p>
      </dgm:t>
    </dgm:pt>
    <dgm:pt modelId="{84C1766D-D701-484A-AE8D-6A78355EA15C}" type="pres">
      <dgm:prSet presAssocID="{EAE610DA-E7C9-489C-BA2B-F7B1205CC96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66B0DBB4-59DB-4DC0-B204-45F9153BE870}" type="pres">
      <dgm:prSet presAssocID="{ABC468C5-2DD1-47B3-93C4-FA8AE5B599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6D30F-B881-4B79-A3DE-D7575E0F87B1}" type="pres">
      <dgm:prSet presAssocID="{E72C01C1-E5CD-4D1E-8D52-E99981744A09}" presName="Name9" presStyleLbl="parChTrans1D2" presStyleIdx="1" presStyleCnt="5"/>
      <dgm:spPr/>
      <dgm:t>
        <a:bodyPr/>
        <a:lstStyle/>
        <a:p>
          <a:endParaRPr lang="en-US"/>
        </a:p>
      </dgm:t>
    </dgm:pt>
    <dgm:pt modelId="{48B57933-162E-491C-B2E7-A13868BB6D0A}" type="pres">
      <dgm:prSet presAssocID="{E72C01C1-E5CD-4D1E-8D52-E99981744A0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3C34F3C-B11E-4A1F-8CD8-14084A1776F0}" type="pres">
      <dgm:prSet presAssocID="{655C674E-48B0-4EB0-8F98-CB02B035F00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83340-EB66-48D0-944F-657108971A06}" type="pres">
      <dgm:prSet presAssocID="{64505AFD-2B5A-4AC9-A0F7-71F422F2A04F}" presName="Name9" presStyleLbl="parChTrans1D2" presStyleIdx="2" presStyleCnt="5"/>
      <dgm:spPr/>
      <dgm:t>
        <a:bodyPr/>
        <a:lstStyle/>
        <a:p>
          <a:endParaRPr lang="en-US"/>
        </a:p>
      </dgm:t>
    </dgm:pt>
    <dgm:pt modelId="{7E44B56A-9E7E-4A1B-AC92-9605C9AB79AD}" type="pres">
      <dgm:prSet presAssocID="{64505AFD-2B5A-4AC9-A0F7-71F422F2A04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EBEA98B-08B7-46AE-A158-3F32CAF41F43}" type="pres">
      <dgm:prSet presAssocID="{26E1126E-1079-45F8-83E0-D423A92C85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C15DA-ABAE-4026-B85F-DC1AC004E10D}" type="pres">
      <dgm:prSet presAssocID="{9577C867-89B1-4EA9-9C56-5A1FFCAD5BDC}" presName="Name9" presStyleLbl="parChTrans1D2" presStyleIdx="3" presStyleCnt="5"/>
      <dgm:spPr/>
      <dgm:t>
        <a:bodyPr/>
        <a:lstStyle/>
        <a:p>
          <a:endParaRPr lang="en-US"/>
        </a:p>
      </dgm:t>
    </dgm:pt>
    <dgm:pt modelId="{00148B8E-599B-4E8A-8A85-6741815BC635}" type="pres">
      <dgm:prSet presAssocID="{9577C867-89B1-4EA9-9C56-5A1FFCAD5BDC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CA99F51-B207-47E9-AC9D-92A9A2C9568D}" type="pres">
      <dgm:prSet presAssocID="{09968683-F0AD-4F12-89DD-75B6ACA57DD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8BE20-E8CD-4BCA-B83D-8B7D03BF365D}" type="pres">
      <dgm:prSet presAssocID="{33883BE8-3C9D-48CA-ADFC-DAFB451E4646}" presName="Name9" presStyleLbl="parChTrans1D2" presStyleIdx="4" presStyleCnt="5"/>
      <dgm:spPr/>
      <dgm:t>
        <a:bodyPr/>
        <a:lstStyle/>
        <a:p>
          <a:endParaRPr lang="en-US"/>
        </a:p>
      </dgm:t>
    </dgm:pt>
    <dgm:pt modelId="{670BD7C3-F611-4A22-9A8E-DD2AAFBB2C33}" type="pres">
      <dgm:prSet presAssocID="{33883BE8-3C9D-48CA-ADFC-DAFB451E464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1082D4B-7CF1-4A87-A0CC-55446C4394FF}" type="pres">
      <dgm:prSet presAssocID="{71655FA3-1D1C-4ED7-9502-A77DB339C0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AAFE4-DD6D-433F-A3A1-B7D3A97D45E1}" type="presOf" srcId="{9577C867-89B1-4EA9-9C56-5A1FFCAD5BDC}" destId="{00148B8E-599B-4E8A-8A85-6741815BC635}" srcOrd="1" destOrd="0" presId="urn:microsoft.com/office/officeart/2005/8/layout/radial1"/>
    <dgm:cxn modelId="{3D107D83-1F7D-4087-B470-32C6E2347B0A}" type="presOf" srcId="{64505AFD-2B5A-4AC9-A0F7-71F422F2A04F}" destId="{7E44B56A-9E7E-4A1B-AC92-9605C9AB79AD}" srcOrd="1" destOrd="0" presId="urn:microsoft.com/office/officeart/2005/8/layout/radial1"/>
    <dgm:cxn modelId="{F47E2358-C0A5-41FF-9308-22693EF24ABB}" type="presOf" srcId="{E89A73AB-F339-48C2-BEBE-B36AC49C5BE3}" destId="{65E9811F-6516-4FAD-BA71-06C4C4A146AC}" srcOrd="0" destOrd="0" presId="urn:microsoft.com/office/officeart/2005/8/layout/radial1"/>
    <dgm:cxn modelId="{4A863784-E8E7-4EB3-B473-F0CF9D536E88}" type="presOf" srcId="{655C674E-48B0-4EB0-8F98-CB02B035F005}" destId="{73C34F3C-B11E-4A1F-8CD8-14084A1776F0}" srcOrd="0" destOrd="0" presId="urn:microsoft.com/office/officeart/2005/8/layout/radial1"/>
    <dgm:cxn modelId="{56A25674-8DA2-4C28-A106-49588054E29A}" srcId="{E89A73AB-F339-48C2-BEBE-B36AC49C5BE3}" destId="{09968683-F0AD-4F12-89DD-75B6ACA57DD4}" srcOrd="3" destOrd="0" parTransId="{9577C867-89B1-4EA9-9C56-5A1FFCAD5BDC}" sibTransId="{39C941B6-4F20-4244-94CB-4CA090439A37}"/>
    <dgm:cxn modelId="{96B9EEFD-9F5B-4B72-BA97-A816EF7BDC43}" srcId="{E89A73AB-F339-48C2-BEBE-B36AC49C5BE3}" destId="{ABC468C5-2DD1-47B3-93C4-FA8AE5B599EE}" srcOrd="0" destOrd="0" parTransId="{EAE610DA-E7C9-489C-BA2B-F7B1205CC962}" sibTransId="{99F0B8A6-FA3B-4FD7-92CE-8E0F8CFEC764}"/>
    <dgm:cxn modelId="{48F01CCB-4F64-422E-8E61-C43EFB006A65}" srcId="{E89A73AB-F339-48C2-BEBE-B36AC49C5BE3}" destId="{26E1126E-1079-45F8-83E0-D423A92C8501}" srcOrd="2" destOrd="0" parTransId="{64505AFD-2B5A-4AC9-A0F7-71F422F2A04F}" sibTransId="{FFB0B5B6-0E56-4D31-8521-275D0AE3C1A2}"/>
    <dgm:cxn modelId="{B2A0D301-3C86-4ECD-BE20-76B95E9E80D3}" type="presOf" srcId="{9577C867-89B1-4EA9-9C56-5A1FFCAD5BDC}" destId="{9A3C15DA-ABAE-4026-B85F-DC1AC004E10D}" srcOrd="0" destOrd="0" presId="urn:microsoft.com/office/officeart/2005/8/layout/radial1"/>
    <dgm:cxn modelId="{0D1A1002-4B4C-4C13-9A60-460D5FD1083E}" type="presOf" srcId="{EAE610DA-E7C9-489C-BA2B-F7B1205CC962}" destId="{86E6CAF9-22A9-4F9E-A6ED-A5385F3FC615}" srcOrd="0" destOrd="0" presId="urn:microsoft.com/office/officeart/2005/8/layout/radial1"/>
    <dgm:cxn modelId="{49A65D23-578C-4A46-B7AC-F2EBA8E211AB}" srcId="{44CE3BFB-ABAE-4F94-8E7B-237D15DAD8E1}" destId="{E89A73AB-F339-48C2-BEBE-B36AC49C5BE3}" srcOrd="0" destOrd="0" parTransId="{513F4B7D-E1FD-4C6F-AC33-81059B414FC6}" sibTransId="{F3DE8D71-48B1-4046-9A2F-2A667FCAFBA4}"/>
    <dgm:cxn modelId="{E487250D-D160-4110-A7C5-6124DC9430E1}" type="presOf" srcId="{26E1126E-1079-45F8-83E0-D423A92C8501}" destId="{4EBEA98B-08B7-46AE-A158-3F32CAF41F43}" srcOrd="0" destOrd="0" presId="urn:microsoft.com/office/officeart/2005/8/layout/radial1"/>
    <dgm:cxn modelId="{6CF50865-E5CB-4225-9709-43DC634DAA42}" type="presOf" srcId="{09968683-F0AD-4F12-89DD-75B6ACA57DD4}" destId="{3CA99F51-B207-47E9-AC9D-92A9A2C9568D}" srcOrd="0" destOrd="0" presId="urn:microsoft.com/office/officeart/2005/8/layout/radial1"/>
    <dgm:cxn modelId="{D4052976-42E1-4B1D-BC87-FEE2E75D3925}" type="presOf" srcId="{EAE610DA-E7C9-489C-BA2B-F7B1205CC962}" destId="{84C1766D-D701-484A-AE8D-6A78355EA15C}" srcOrd="1" destOrd="0" presId="urn:microsoft.com/office/officeart/2005/8/layout/radial1"/>
    <dgm:cxn modelId="{20A87E1A-09E0-492C-BDF0-15DE2462A13F}" type="presOf" srcId="{71655FA3-1D1C-4ED7-9502-A77DB339C05E}" destId="{61082D4B-7CF1-4A87-A0CC-55446C4394FF}" srcOrd="0" destOrd="0" presId="urn:microsoft.com/office/officeart/2005/8/layout/radial1"/>
    <dgm:cxn modelId="{FC644F1F-FBAE-4828-8A24-A33CEBCC7296}" type="presOf" srcId="{44CE3BFB-ABAE-4F94-8E7B-237D15DAD8E1}" destId="{5B5B2623-D594-4784-9E0F-8C9CD0D865BF}" srcOrd="0" destOrd="0" presId="urn:microsoft.com/office/officeart/2005/8/layout/radial1"/>
    <dgm:cxn modelId="{8947459B-37E0-4460-B894-5B011FD77725}" type="presOf" srcId="{33883BE8-3C9D-48CA-ADFC-DAFB451E4646}" destId="{9988BE20-E8CD-4BCA-B83D-8B7D03BF365D}" srcOrd="0" destOrd="0" presId="urn:microsoft.com/office/officeart/2005/8/layout/radial1"/>
    <dgm:cxn modelId="{C0D9D1EC-8F11-40BD-B34F-C291990B18C7}" srcId="{E89A73AB-F339-48C2-BEBE-B36AC49C5BE3}" destId="{71655FA3-1D1C-4ED7-9502-A77DB339C05E}" srcOrd="4" destOrd="0" parTransId="{33883BE8-3C9D-48CA-ADFC-DAFB451E4646}" sibTransId="{8ED0487D-8C62-41A0-8586-0E2B13AC74FF}"/>
    <dgm:cxn modelId="{9DEE9517-1408-4FDB-B0E8-53601D7CE6BA}" srcId="{E89A73AB-F339-48C2-BEBE-B36AC49C5BE3}" destId="{655C674E-48B0-4EB0-8F98-CB02B035F005}" srcOrd="1" destOrd="0" parTransId="{E72C01C1-E5CD-4D1E-8D52-E99981744A09}" sibTransId="{86BD8556-8E97-4C61-BC52-61032424C72B}"/>
    <dgm:cxn modelId="{C642D381-EB4D-476B-A76F-20B05C195F20}" type="presOf" srcId="{E72C01C1-E5CD-4D1E-8D52-E99981744A09}" destId="{6476D30F-B881-4B79-A3DE-D7575E0F87B1}" srcOrd="0" destOrd="0" presId="urn:microsoft.com/office/officeart/2005/8/layout/radial1"/>
    <dgm:cxn modelId="{44999A8A-332A-4ADF-916B-8D8B2F865D68}" type="presOf" srcId="{64505AFD-2B5A-4AC9-A0F7-71F422F2A04F}" destId="{9FE83340-EB66-48D0-944F-657108971A06}" srcOrd="0" destOrd="0" presId="urn:microsoft.com/office/officeart/2005/8/layout/radial1"/>
    <dgm:cxn modelId="{FF39E301-CC90-4077-9F4F-7A6B673631E9}" type="presOf" srcId="{E72C01C1-E5CD-4D1E-8D52-E99981744A09}" destId="{48B57933-162E-491C-B2E7-A13868BB6D0A}" srcOrd="1" destOrd="0" presId="urn:microsoft.com/office/officeart/2005/8/layout/radial1"/>
    <dgm:cxn modelId="{DB479573-70E8-4BF4-A186-772BC98AECCA}" type="presOf" srcId="{ABC468C5-2DD1-47B3-93C4-FA8AE5B599EE}" destId="{66B0DBB4-59DB-4DC0-B204-45F9153BE870}" srcOrd="0" destOrd="0" presId="urn:microsoft.com/office/officeart/2005/8/layout/radial1"/>
    <dgm:cxn modelId="{6A68F5C9-847B-4C3E-A885-BFA30B25948B}" type="presOf" srcId="{33883BE8-3C9D-48CA-ADFC-DAFB451E4646}" destId="{670BD7C3-F611-4A22-9A8E-DD2AAFBB2C33}" srcOrd="1" destOrd="0" presId="urn:microsoft.com/office/officeart/2005/8/layout/radial1"/>
    <dgm:cxn modelId="{5BA7870A-653E-42C2-9570-F93D9AF84F42}" type="presParOf" srcId="{5B5B2623-D594-4784-9E0F-8C9CD0D865BF}" destId="{65E9811F-6516-4FAD-BA71-06C4C4A146AC}" srcOrd="0" destOrd="0" presId="urn:microsoft.com/office/officeart/2005/8/layout/radial1"/>
    <dgm:cxn modelId="{1E6BE73C-F0AA-49C3-B618-B9EA563001B3}" type="presParOf" srcId="{5B5B2623-D594-4784-9E0F-8C9CD0D865BF}" destId="{86E6CAF9-22A9-4F9E-A6ED-A5385F3FC615}" srcOrd="1" destOrd="0" presId="urn:microsoft.com/office/officeart/2005/8/layout/radial1"/>
    <dgm:cxn modelId="{24EA1CE6-DD1D-449F-B67E-87D5FC7A512A}" type="presParOf" srcId="{86E6CAF9-22A9-4F9E-A6ED-A5385F3FC615}" destId="{84C1766D-D701-484A-AE8D-6A78355EA15C}" srcOrd="0" destOrd="0" presId="urn:microsoft.com/office/officeart/2005/8/layout/radial1"/>
    <dgm:cxn modelId="{4964318E-0326-47E6-B4A7-A16F64DB718E}" type="presParOf" srcId="{5B5B2623-D594-4784-9E0F-8C9CD0D865BF}" destId="{66B0DBB4-59DB-4DC0-B204-45F9153BE870}" srcOrd="2" destOrd="0" presId="urn:microsoft.com/office/officeart/2005/8/layout/radial1"/>
    <dgm:cxn modelId="{0B4D4F92-B815-4849-84C9-86D65BE98ED9}" type="presParOf" srcId="{5B5B2623-D594-4784-9E0F-8C9CD0D865BF}" destId="{6476D30F-B881-4B79-A3DE-D7575E0F87B1}" srcOrd="3" destOrd="0" presId="urn:microsoft.com/office/officeart/2005/8/layout/radial1"/>
    <dgm:cxn modelId="{40BE6067-FBFC-4A48-9120-83988B4F75F9}" type="presParOf" srcId="{6476D30F-B881-4B79-A3DE-D7575E0F87B1}" destId="{48B57933-162E-491C-B2E7-A13868BB6D0A}" srcOrd="0" destOrd="0" presId="urn:microsoft.com/office/officeart/2005/8/layout/radial1"/>
    <dgm:cxn modelId="{0D6E64F4-E299-4019-91C5-E3C08021EB0D}" type="presParOf" srcId="{5B5B2623-D594-4784-9E0F-8C9CD0D865BF}" destId="{73C34F3C-B11E-4A1F-8CD8-14084A1776F0}" srcOrd="4" destOrd="0" presId="urn:microsoft.com/office/officeart/2005/8/layout/radial1"/>
    <dgm:cxn modelId="{E0E02950-6ECC-4BA3-99D6-DF7838DE4CCA}" type="presParOf" srcId="{5B5B2623-D594-4784-9E0F-8C9CD0D865BF}" destId="{9FE83340-EB66-48D0-944F-657108971A06}" srcOrd="5" destOrd="0" presId="urn:microsoft.com/office/officeart/2005/8/layout/radial1"/>
    <dgm:cxn modelId="{C45CB348-B72C-4F56-B698-BC4D42465128}" type="presParOf" srcId="{9FE83340-EB66-48D0-944F-657108971A06}" destId="{7E44B56A-9E7E-4A1B-AC92-9605C9AB79AD}" srcOrd="0" destOrd="0" presId="urn:microsoft.com/office/officeart/2005/8/layout/radial1"/>
    <dgm:cxn modelId="{033DA813-B0FD-4B1E-A079-F4D0F671941E}" type="presParOf" srcId="{5B5B2623-D594-4784-9E0F-8C9CD0D865BF}" destId="{4EBEA98B-08B7-46AE-A158-3F32CAF41F43}" srcOrd="6" destOrd="0" presId="urn:microsoft.com/office/officeart/2005/8/layout/radial1"/>
    <dgm:cxn modelId="{56EE7264-07BB-4E15-8F74-9BBFE77035D8}" type="presParOf" srcId="{5B5B2623-D594-4784-9E0F-8C9CD0D865BF}" destId="{9A3C15DA-ABAE-4026-B85F-DC1AC004E10D}" srcOrd="7" destOrd="0" presId="urn:microsoft.com/office/officeart/2005/8/layout/radial1"/>
    <dgm:cxn modelId="{56C48958-FC8D-41B6-AB5C-CE6B0586F0F8}" type="presParOf" srcId="{9A3C15DA-ABAE-4026-B85F-DC1AC004E10D}" destId="{00148B8E-599B-4E8A-8A85-6741815BC635}" srcOrd="0" destOrd="0" presId="urn:microsoft.com/office/officeart/2005/8/layout/radial1"/>
    <dgm:cxn modelId="{6B6720C1-BF5F-42E5-ACC5-F10557F9A9C3}" type="presParOf" srcId="{5B5B2623-D594-4784-9E0F-8C9CD0D865BF}" destId="{3CA99F51-B207-47E9-AC9D-92A9A2C9568D}" srcOrd="8" destOrd="0" presId="urn:microsoft.com/office/officeart/2005/8/layout/radial1"/>
    <dgm:cxn modelId="{ACACE2DC-7D8D-48E9-9E1F-16349879FDB5}" type="presParOf" srcId="{5B5B2623-D594-4784-9E0F-8C9CD0D865BF}" destId="{9988BE20-E8CD-4BCA-B83D-8B7D03BF365D}" srcOrd="9" destOrd="0" presId="urn:microsoft.com/office/officeart/2005/8/layout/radial1"/>
    <dgm:cxn modelId="{D91E80CB-C354-41A4-96E2-29964F0C82FC}" type="presParOf" srcId="{9988BE20-E8CD-4BCA-B83D-8B7D03BF365D}" destId="{670BD7C3-F611-4A22-9A8E-DD2AAFBB2C33}" srcOrd="0" destOrd="0" presId="urn:microsoft.com/office/officeart/2005/8/layout/radial1"/>
    <dgm:cxn modelId="{25E412C8-2356-43EB-92FD-747E7219CC0F}" type="presParOf" srcId="{5B5B2623-D594-4784-9E0F-8C9CD0D865BF}" destId="{61082D4B-7CF1-4A87-A0CC-55446C4394F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1CA5A4-65E0-4C42-8AEA-EF4D9200FB9E}" type="doc">
      <dgm:prSet loTypeId="urn:microsoft.com/office/officeart/2005/8/layout/radial1" loCatId="cycle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692BC6B-A65E-487E-A052-AF09A0949202}">
      <dgm:prSet phldrT="[Text]" custT="1"/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প্রোটিষ্টা রাজ্যের</a:t>
          </a:r>
        </a:p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বৈশিষ্ট্য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28608BF9-387A-4EA9-B1A9-918650BF2156}" type="parTrans" cxnId="{4CD016B0-F3AF-4817-9143-A2981B42EDC2}">
      <dgm:prSet/>
      <dgm:spPr/>
      <dgm:t>
        <a:bodyPr/>
        <a:lstStyle/>
        <a:p>
          <a:endParaRPr lang="en-US"/>
        </a:p>
      </dgm:t>
    </dgm:pt>
    <dgm:pt modelId="{9CCC3C5D-F366-4476-82A0-20CA621E5364}" type="sibTrans" cxnId="{4CD016B0-F3AF-4817-9143-A2981B42EDC2}">
      <dgm:prSet/>
      <dgm:spPr/>
      <dgm:t>
        <a:bodyPr/>
        <a:lstStyle/>
        <a:p>
          <a:endParaRPr lang="en-US"/>
        </a:p>
      </dgm:t>
    </dgm:pt>
    <dgm:pt modelId="{DB8D921B-E183-44A4-9EC9-C7DC1416DAD3}">
      <dgm:prSet phldrT="[Text]" custT="1"/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এক কোষী/ বহু কোষী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FD8525C3-9BA9-4D12-A085-4057344F1DE1}" type="parTrans" cxnId="{9C57B29C-0448-401F-A38C-481080C6D602}">
      <dgm:prSet/>
      <dgm:spPr/>
      <dgm:t>
        <a:bodyPr/>
        <a:lstStyle/>
        <a:p>
          <a:endParaRPr lang="en-US"/>
        </a:p>
      </dgm:t>
    </dgm:pt>
    <dgm:pt modelId="{569B45CF-4311-4037-816F-CCF3262F9692}" type="sibTrans" cxnId="{9C57B29C-0448-401F-A38C-481080C6D602}">
      <dgm:prSet/>
      <dgm:spPr/>
      <dgm:t>
        <a:bodyPr/>
        <a:lstStyle/>
        <a:p>
          <a:endParaRPr lang="en-US"/>
        </a:p>
      </dgm:t>
    </dgm:pt>
    <dgm:pt modelId="{3766C84D-9F0C-4D3F-84BB-BD4C0B22B2B1}">
      <dgm:prSet phldrT="[Text]" custT="1"/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নিউক্লিয়াস সুগঠিত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F5573AAF-5C55-4363-992E-7E1A621C0D7F}" type="parTrans" cxnId="{A4EC14CC-C070-4D53-ACE7-8EAD0FC40713}">
      <dgm:prSet/>
      <dgm:spPr/>
      <dgm:t>
        <a:bodyPr/>
        <a:lstStyle/>
        <a:p>
          <a:endParaRPr lang="en-US"/>
        </a:p>
      </dgm:t>
    </dgm:pt>
    <dgm:pt modelId="{404D1694-3227-474C-A8ED-C86A98F4EFA2}" type="sibTrans" cxnId="{A4EC14CC-C070-4D53-ACE7-8EAD0FC40713}">
      <dgm:prSet/>
      <dgm:spPr/>
      <dgm:t>
        <a:bodyPr/>
        <a:lstStyle/>
        <a:p>
          <a:endParaRPr lang="en-US"/>
        </a:p>
      </dgm:t>
    </dgm:pt>
    <dgm:pt modelId="{6FAF4197-F37A-428C-9F88-2105E65665E5}">
      <dgm:prSet phldrT="[Text]" custT="1"/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মাইটোসিস কোষ বিভাজনের  মাধ্যমে অযৌন প্রজনন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5FB6061C-7B26-44E9-88CC-938C055A7374}" type="parTrans" cxnId="{DE92507F-D8B1-414A-AF5A-A449A7E406DE}">
      <dgm:prSet/>
      <dgm:spPr/>
      <dgm:t>
        <a:bodyPr/>
        <a:lstStyle/>
        <a:p>
          <a:endParaRPr lang="en-US"/>
        </a:p>
      </dgm:t>
    </dgm:pt>
    <dgm:pt modelId="{D53EE39E-2632-41A0-B417-3928F3A6B24D}" type="sibTrans" cxnId="{DE92507F-D8B1-414A-AF5A-A449A7E406DE}">
      <dgm:prSet/>
      <dgm:spPr/>
      <dgm:t>
        <a:bodyPr/>
        <a:lstStyle/>
        <a:p>
          <a:endParaRPr lang="en-US"/>
        </a:p>
      </dgm:t>
    </dgm:pt>
    <dgm:pt modelId="{F1927379-B025-41EE-9DA9-B36E3E31FC89}">
      <dgm:prSet phldrT="[Text]" custT="1"/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ফটোসিন্থেসিস প্রক্রিয়ায় খাদ্য গ্রহন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91B6AD31-1012-4B76-9476-172268C38F4A}" type="parTrans" cxnId="{CD7505B7-6DC1-4D1E-B7F4-03BBB7399CF0}">
      <dgm:prSet/>
      <dgm:spPr/>
      <dgm:t>
        <a:bodyPr/>
        <a:lstStyle/>
        <a:p>
          <a:endParaRPr lang="en-US"/>
        </a:p>
      </dgm:t>
    </dgm:pt>
    <dgm:pt modelId="{AD3AF0C1-0C34-45D3-A9B7-F390B9944B73}" type="sibTrans" cxnId="{CD7505B7-6DC1-4D1E-B7F4-03BBB7399CF0}">
      <dgm:prSet/>
      <dgm:spPr/>
      <dgm:t>
        <a:bodyPr/>
        <a:lstStyle/>
        <a:p>
          <a:endParaRPr lang="en-US"/>
        </a:p>
      </dgm:t>
    </dgm:pt>
    <dgm:pt modelId="{DD00E802-70AD-4B31-ABB6-B30FC2943EEB}">
      <dgm:prSet custT="1"/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কলোনী বা দলবদ্ধ বসবাস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AD78DC7C-63CF-4084-B307-C55D12A50633}" type="parTrans" cxnId="{47C718E0-46F9-4801-99CD-2C99938F1F5F}">
      <dgm:prSet/>
      <dgm:spPr/>
      <dgm:t>
        <a:bodyPr/>
        <a:lstStyle/>
        <a:p>
          <a:endParaRPr lang="en-US"/>
        </a:p>
      </dgm:t>
    </dgm:pt>
    <dgm:pt modelId="{74F0805D-B678-4F7F-8DD5-E13D1FE9F54D}" type="sibTrans" cxnId="{47C718E0-46F9-4801-99CD-2C99938F1F5F}">
      <dgm:prSet/>
      <dgm:spPr/>
      <dgm:t>
        <a:bodyPr/>
        <a:lstStyle/>
        <a:p>
          <a:endParaRPr lang="en-US"/>
        </a:p>
      </dgm:t>
    </dgm:pt>
    <dgm:pt modelId="{B5583430-F1A7-4F2E-8306-1F963613F88E}" type="pres">
      <dgm:prSet presAssocID="{371CA5A4-65E0-4C42-8AEA-EF4D9200FB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924D3A-8989-455E-9B92-A1C9222E365E}" type="pres">
      <dgm:prSet presAssocID="{6692BC6B-A65E-487E-A052-AF09A0949202}" presName="centerShape" presStyleLbl="node0" presStyleIdx="0" presStyleCnt="1"/>
      <dgm:spPr/>
      <dgm:t>
        <a:bodyPr/>
        <a:lstStyle/>
        <a:p>
          <a:endParaRPr lang="en-US"/>
        </a:p>
      </dgm:t>
    </dgm:pt>
    <dgm:pt modelId="{D048891C-B30F-49F2-A5F2-63373254BB43}" type="pres">
      <dgm:prSet presAssocID="{FD8525C3-9BA9-4D12-A085-4057344F1DE1}" presName="Name9" presStyleLbl="parChTrans1D2" presStyleIdx="0" presStyleCnt="5"/>
      <dgm:spPr/>
      <dgm:t>
        <a:bodyPr/>
        <a:lstStyle/>
        <a:p>
          <a:endParaRPr lang="en-US"/>
        </a:p>
      </dgm:t>
    </dgm:pt>
    <dgm:pt modelId="{E9370856-1F36-41BE-A2E1-3A51515F885B}" type="pres">
      <dgm:prSet presAssocID="{FD8525C3-9BA9-4D12-A085-4057344F1DE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AB8F6D46-2CA8-44E3-B9CB-577A77EC8201}" type="pres">
      <dgm:prSet presAssocID="{DB8D921B-E183-44A4-9EC9-C7DC1416DAD3}" presName="node" presStyleLbl="node1" presStyleIdx="0" presStyleCnt="5" custScaleX="13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E69B4-2FCB-4CE5-A768-24CF95D47557}" type="pres">
      <dgm:prSet presAssocID="{F5573AAF-5C55-4363-992E-7E1A621C0D7F}" presName="Name9" presStyleLbl="parChTrans1D2" presStyleIdx="1" presStyleCnt="5"/>
      <dgm:spPr/>
      <dgm:t>
        <a:bodyPr/>
        <a:lstStyle/>
        <a:p>
          <a:endParaRPr lang="en-US"/>
        </a:p>
      </dgm:t>
    </dgm:pt>
    <dgm:pt modelId="{FBD9F4F1-F72D-46EC-BC09-7264F9FB87E7}" type="pres">
      <dgm:prSet presAssocID="{F5573AAF-5C55-4363-992E-7E1A621C0D7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761181A-7A71-4019-A33F-D1C6C786C537}" type="pres">
      <dgm:prSet presAssocID="{3766C84D-9F0C-4D3F-84BB-BD4C0B22B2B1}" presName="node" presStyleLbl="node1" presStyleIdx="1" presStyleCnt="5" custScaleX="137023" custRadScaleRad="105811" custRadScaleInc="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9D267-C122-42D6-8171-35114693445B}" type="pres">
      <dgm:prSet presAssocID="{AD78DC7C-63CF-4084-B307-C55D12A50633}" presName="Name9" presStyleLbl="parChTrans1D2" presStyleIdx="2" presStyleCnt="5"/>
      <dgm:spPr/>
      <dgm:t>
        <a:bodyPr/>
        <a:lstStyle/>
        <a:p>
          <a:endParaRPr lang="en-US"/>
        </a:p>
      </dgm:t>
    </dgm:pt>
    <dgm:pt modelId="{51A31164-8B32-4B2F-837C-85152354F2DB}" type="pres">
      <dgm:prSet presAssocID="{AD78DC7C-63CF-4084-B307-C55D12A5063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CAB4F33-2CC2-488F-99DF-BD4632E6054D}" type="pres">
      <dgm:prSet presAssocID="{DD00E802-70AD-4B31-ABB6-B30FC2943EEB}" presName="node" presStyleLbl="node1" presStyleIdx="2" presStyleCnt="5" custScaleX="137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6FB7B-34F6-4505-83C7-281312F45792}" type="pres">
      <dgm:prSet presAssocID="{5FB6061C-7B26-44E9-88CC-938C055A7374}" presName="Name9" presStyleLbl="parChTrans1D2" presStyleIdx="3" presStyleCnt="5"/>
      <dgm:spPr/>
      <dgm:t>
        <a:bodyPr/>
        <a:lstStyle/>
        <a:p>
          <a:endParaRPr lang="en-US"/>
        </a:p>
      </dgm:t>
    </dgm:pt>
    <dgm:pt modelId="{0DBCA342-FD41-4EC7-913D-0AD03758759C}" type="pres">
      <dgm:prSet presAssocID="{5FB6061C-7B26-44E9-88CC-938C055A737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CB32745-038C-4854-9368-29A3F0582C98}" type="pres">
      <dgm:prSet presAssocID="{6FAF4197-F37A-428C-9F88-2105E65665E5}" presName="node" presStyleLbl="node1" presStyleIdx="3" presStyleCnt="5" custScaleX="137023" custRadScaleRad="108619" custRadScaleInc="17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48747-78EB-4E3B-9E1E-980497307E3F}" type="pres">
      <dgm:prSet presAssocID="{91B6AD31-1012-4B76-9476-172268C38F4A}" presName="Name9" presStyleLbl="parChTrans1D2" presStyleIdx="4" presStyleCnt="5"/>
      <dgm:spPr/>
      <dgm:t>
        <a:bodyPr/>
        <a:lstStyle/>
        <a:p>
          <a:endParaRPr lang="en-US"/>
        </a:p>
      </dgm:t>
    </dgm:pt>
    <dgm:pt modelId="{EE53FC48-6E5D-4C9F-BE30-4394402FDD27}" type="pres">
      <dgm:prSet presAssocID="{91B6AD31-1012-4B76-9476-172268C38F4A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4C52384-198F-4232-9801-B4B00E64250F}" type="pres">
      <dgm:prSet presAssocID="{F1927379-B025-41EE-9DA9-B36E3E31FC89}" presName="node" presStyleLbl="node1" presStyleIdx="4" presStyleCnt="5" custScaleX="137023" custScaleY="100220" custRadScaleRad="106731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81B7E2-9A18-4970-8B9C-1E29168DEFB0}" type="presOf" srcId="{5FB6061C-7B26-44E9-88CC-938C055A7374}" destId="{0DBCA342-FD41-4EC7-913D-0AD03758759C}" srcOrd="1" destOrd="0" presId="urn:microsoft.com/office/officeart/2005/8/layout/radial1"/>
    <dgm:cxn modelId="{CD7505B7-6DC1-4D1E-B7F4-03BBB7399CF0}" srcId="{6692BC6B-A65E-487E-A052-AF09A0949202}" destId="{F1927379-B025-41EE-9DA9-B36E3E31FC89}" srcOrd="4" destOrd="0" parTransId="{91B6AD31-1012-4B76-9476-172268C38F4A}" sibTransId="{AD3AF0C1-0C34-45D3-A9B7-F390B9944B73}"/>
    <dgm:cxn modelId="{47C718E0-46F9-4801-99CD-2C99938F1F5F}" srcId="{6692BC6B-A65E-487E-A052-AF09A0949202}" destId="{DD00E802-70AD-4B31-ABB6-B30FC2943EEB}" srcOrd="2" destOrd="0" parTransId="{AD78DC7C-63CF-4084-B307-C55D12A50633}" sibTransId="{74F0805D-B678-4F7F-8DD5-E13D1FE9F54D}"/>
    <dgm:cxn modelId="{9C57B29C-0448-401F-A38C-481080C6D602}" srcId="{6692BC6B-A65E-487E-A052-AF09A0949202}" destId="{DB8D921B-E183-44A4-9EC9-C7DC1416DAD3}" srcOrd="0" destOrd="0" parTransId="{FD8525C3-9BA9-4D12-A085-4057344F1DE1}" sibTransId="{569B45CF-4311-4037-816F-CCF3262F9692}"/>
    <dgm:cxn modelId="{986F591C-E1A6-4D0B-9B40-95DD595C54A8}" type="presOf" srcId="{AD78DC7C-63CF-4084-B307-C55D12A50633}" destId="{51A31164-8B32-4B2F-837C-85152354F2DB}" srcOrd="1" destOrd="0" presId="urn:microsoft.com/office/officeart/2005/8/layout/radial1"/>
    <dgm:cxn modelId="{5D85CE3D-B7F3-49FF-9997-49ABBB4D7A95}" type="presOf" srcId="{FD8525C3-9BA9-4D12-A085-4057344F1DE1}" destId="{E9370856-1F36-41BE-A2E1-3A51515F885B}" srcOrd="1" destOrd="0" presId="urn:microsoft.com/office/officeart/2005/8/layout/radial1"/>
    <dgm:cxn modelId="{2A72A78F-A72D-41D7-BAAF-4938835CC0F2}" type="presOf" srcId="{91B6AD31-1012-4B76-9476-172268C38F4A}" destId="{EE53FC48-6E5D-4C9F-BE30-4394402FDD27}" srcOrd="1" destOrd="0" presId="urn:microsoft.com/office/officeart/2005/8/layout/radial1"/>
    <dgm:cxn modelId="{6AF72A85-4A9B-4255-A896-EA839343AE90}" type="presOf" srcId="{F5573AAF-5C55-4363-992E-7E1A621C0D7F}" destId="{FBD9F4F1-F72D-46EC-BC09-7264F9FB87E7}" srcOrd="1" destOrd="0" presId="urn:microsoft.com/office/officeart/2005/8/layout/radial1"/>
    <dgm:cxn modelId="{17A69709-395A-45F3-9502-E5B18A06F14A}" type="presOf" srcId="{FD8525C3-9BA9-4D12-A085-4057344F1DE1}" destId="{D048891C-B30F-49F2-A5F2-63373254BB43}" srcOrd="0" destOrd="0" presId="urn:microsoft.com/office/officeart/2005/8/layout/radial1"/>
    <dgm:cxn modelId="{11B96DBD-8D37-47D0-8E2D-3702495A53FC}" type="presOf" srcId="{3766C84D-9F0C-4D3F-84BB-BD4C0B22B2B1}" destId="{8761181A-7A71-4019-A33F-D1C6C786C537}" srcOrd="0" destOrd="0" presId="urn:microsoft.com/office/officeart/2005/8/layout/radial1"/>
    <dgm:cxn modelId="{EAB760A8-92AD-44D9-9065-E14C7D352EF7}" type="presOf" srcId="{371CA5A4-65E0-4C42-8AEA-EF4D9200FB9E}" destId="{B5583430-F1A7-4F2E-8306-1F963613F88E}" srcOrd="0" destOrd="0" presId="urn:microsoft.com/office/officeart/2005/8/layout/radial1"/>
    <dgm:cxn modelId="{5EAD76CE-837F-40EA-96D7-4E0CA14EDA7F}" type="presOf" srcId="{F1927379-B025-41EE-9DA9-B36E3E31FC89}" destId="{B4C52384-198F-4232-9801-B4B00E64250F}" srcOrd="0" destOrd="0" presId="urn:microsoft.com/office/officeart/2005/8/layout/radial1"/>
    <dgm:cxn modelId="{19353C22-C364-4D43-9FA9-20651F66F0EB}" type="presOf" srcId="{DB8D921B-E183-44A4-9EC9-C7DC1416DAD3}" destId="{AB8F6D46-2CA8-44E3-B9CB-577A77EC8201}" srcOrd="0" destOrd="0" presId="urn:microsoft.com/office/officeart/2005/8/layout/radial1"/>
    <dgm:cxn modelId="{EB5A918A-9890-408A-A6C2-6F959328F092}" type="presOf" srcId="{6FAF4197-F37A-428C-9F88-2105E65665E5}" destId="{1CB32745-038C-4854-9368-29A3F0582C98}" srcOrd="0" destOrd="0" presId="urn:microsoft.com/office/officeart/2005/8/layout/radial1"/>
    <dgm:cxn modelId="{70906BE9-6FD8-44E2-AE2A-8245C460CC27}" type="presOf" srcId="{5FB6061C-7B26-44E9-88CC-938C055A7374}" destId="{F416FB7B-34F6-4505-83C7-281312F45792}" srcOrd="0" destOrd="0" presId="urn:microsoft.com/office/officeart/2005/8/layout/radial1"/>
    <dgm:cxn modelId="{4CD016B0-F3AF-4817-9143-A2981B42EDC2}" srcId="{371CA5A4-65E0-4C42-8AEA-EF4D9200FB9E}" destId="{6692BC6B-A65E-487E-A052-AF09A0949202}" srcOrd="0" destOrd="0" parTransId="{28608BF9-387A-4EA9-B1A9-918650BF2156}" sibTransId="{9CCC3C5D-F366-4476-82A0-20CA621E5364}"/>
    <dgm:cxn modelId="{2930ADAA-B513-4E07-A523-351097037FEA}" type="presOf" srcId="{91B6AD31-1012-4B76-9476-172268C38F4A}" destId="{CB848747-78EB-4E3B-9E1E-980497307E3F}" srcOrd="0" destOrd="0" presId="urn:microsoft.com/office/officeart/2005/8/layout/radial1"/>
    <dgm:cxn modelId="{642811D7-5EC3-4399-AEAC-658D8003F5C5}" type="presOf" srcId="{DD00E802-70AD-4B31-ABB6-B30FC2943EEB}" destId="{CCAB4F33-2CC2-488F-99DF-BD4632E6054D}" srcOrd="0" destOrd="0" presId="urn:microsoft.com/office/officeart/2005/8/layout/radial1"/>
    <dgm:cxn modelId="{525672D9-AFBD-49EA-BBB2-0C94CEE33481}" type="presOf" srcId="{6692BC6B-A65E-487E-A052-AF09A0949202}" destId="{FD924D3A-8989-455E-9B92-A1C9222E365E}" srcOrd="0" destOrd="0" presId="urn:microsoft.com/office/officeart/2005/8/layout/radial1"/>
    <dgm:cxn modelId="{DE92507F-D8B1-414A-AF5A-A449A7E406DE}" srcId="{6692BC6B-A65E-487E-A052-AF09A0949202}" destId="{6FAF4197-F37A-428C-9F88-2105E65665E5}" srcOrd="3" destOrd="0" parTransId="{5FB6061C-7B26-44E9-88CC-938C055A7374}" sibTransId="{D53EE39E-2632-41A0-B417-3928F3A6B24D}"/>
    <dgm:cxn modelId="{F7CB5FD2-FB65-4DD5-9C4C-71D04C791BF2}" type="presOf" srcId="{F5573AAF-5C55-4363-992E-7E1A621C0D7F}" destId="{D86E69B4-2FCB-4CE5-A768-24CF95D47557}" srcOrd="0" destOrd="0" presId="urn:microsoft.com/office/officeart/2005/8/layout/radial1"/>
    <dgm:cxn modelId="{A4EC14CC-C070-4D53-ACE7-8EAD0FC40713}" srcId="{6692BC6B-A65E-487E-A052-AF09A0949202}" destId="{3766C84D-9F0C-4D3F-84BB-BD4C0B22B2B1}" srcOrd="1" destOrd="0" parTransId="{F5573AAF-5C55-4363-992E-7E1A621C0D7F}" sibTransId="{404D1694-3227-474C-A8ED-C86A98F4EFA2}"/>
    <dgm:cxn modelId="{E2C159A0-0C5F-450A-98AD-640D3EFEBAED}" type="presOf" srcId="{AD78DC7C-63CF-4084-B307-C55D12A50633}" destId="{2679D267-C122-42D6-8171-35114693445B}" srcOrd="0" destOrd="0" presId="urn:microsoft.com/office/officeart/2005/8/layout/radial1"/>
    <dgm:cxn modelId="{5CFC2B99-6899-4425-B789-822B222118E2}" type="presParOf" srcId="{B5583430-F1A7-4F2E-8306-1F963613F88E}" destId="{FD924D3A-8989-455E-9B92-A1C9222E365E}" srcOrd="0" destOrd="0" presId="urn:microsoft.com/office/officeart/2005/8/layout/radial1"/>
    <dgm:cxn modelId="{2A69921B-BC88-483F-8DE9-B3E0DF55A836}" type="presParOf" srcId="{B5583430-F1A7-4F2E-8306-1F963613F88E}" destId="{D048891C-B30F-49F2-A5F2-63373254BB43}" srcOrd="1" destOrd="0" presId="urn:microsoft.com/office/officeart/2005/8/layout/radial1"/>
    <dgm:cxn modelId="{758B57AB-6677-4B29-BE66-967155FD8945}" type="presParOf" srcId="{D048891C-B30F-49F2-A5F2-63373254BB43}" destId="{E9370856-1F36-41BE-A2E1-3A51515F885B}" srcOrd="0" destOrd="0" presId="urn:microsoft.com/office/officeart/2005/8/layout/radial1"/>
    <dgm:cxn modelId="{E7CE1FBC-BEAD-4000-89CA-38D2DB10E1C0}" type="presParOf" srcId="{B5583430-F1A7-4F2E-8306-1F963613F88E}" destId="{AB8F6D46-2CA8-44E3-B9CB-577A77EC8201}" srcOrd="2" destOrd="0" presId="urn:microsoft.com/office/officeart/2005/8/layout/radial1"/>
    <dgm:cxn modelId="{509C1F28-C221-4D71-BE0C-7FBD4B93CD2C}" type="presParOf" srcId="{B5583430-F1A7-4F2E-8306-1F963613F88E}" destId="{D86E69B4-2FCB-4CE5-A768-24CF95D47557}" srcOrd="3" destOrd="0" presId="urn:microsoft.com/office/officeart/2005/8/layout/radial1"/>
    <dgm:cxn modelId="{868DD605-F0F4-4320-A774-E939D1099350}" type="presParOf" srcId="{D86E69B4-2FCB-4CE5-A768-24CF95D47557}" destId="{FBD9F4F1-F72D-46EC-BC09-7264F9FB87E7}" srcOrd="0" destOrd="0" presId="urn:microsoft.com/office/officeart/2005/8/layout/radial1"/>
    <dgm:cxn modelId="{75301DEA-07E7-40A1-8D91-6BC07FF1346F}" type="presParOf" srcId="{B5583430-F1A7-4F2E-8306-1F963613F88E}" destId="{8761181A-7A71-4019-A33F-D1C6C786C537}" srcOrd="4" destOrd="0" presId="urn:microsoft.com/office/officeart/2005/8/layout/radial1"/>
    <dgm:cxn modelId="{A0CE6BE4-DBA9-4F91-B78F-FAB82BC1AA0F}" type="presParOf" srcId="{B5583430-F1A7-4F2E-8306-1F963613F88E}" destId="{2679D267-C122-42D6-8171-35114693445B}" srcOrd="5" destOrd="0" presId="urn:microsoft.com/office/officeart/2005/8/layout/radial1"/>
    <dgm:cxn modelId="{2DAE61FF-4646-4131-86DE-321E4B6FA042}" type="presParOf" srcId="{2679D267-C122-42D6-8171-35114693445B}" destId="{51A31164-8B32-4B2F-837C-85152354F2DB}" srcOrd="0" destOrd="0" presId="urn:microsoft.com/office/officeart/2005/8/layout/radial1"/>
    <dgm:cxn modelId="{E4383631-752F-44F2-8852-6CACF25B94E7}" type="presParOf" srcId="{B5583430-F1A7-4F2E-8306-1F963613F88E}" destId="{CCAB4F33-2CC2-488F-99DF-BD4632E6054D}" srcOrd="6" destOrd="0" presId="urn:microsoft.com/office/officeart/2005/8/layout/radial1"/>
    <dgm:cxn modelId="{D73E83B6-DD3B-4B9D-94D8-2A8ADD2927F8}" type="presParOf" srcId="{B5583430-F1A7-4F2E-8306-1F963613F88E}" destId="{F416FB7B-34F6-4505-83C7-281312F45792}" srcOrd="7" destOrd="0" presId="urn:microsoft.com/office/officeart/2005/8/layout/radial1"/>
    <dgm:cxn modelId="{EEC1DD25-E7B9-4783-BBCC-C7895FE858C4}" type="presParOf" srcId="{F416FB7B-34F6-4505-83C7-281312F45792}" destId="{0DBCA342-FD41-4EC7-913D-0AD03758759C}" srcOrd="0" destOrd="0" presId="urn:microsoft.com/office/officeart/2005/8/layout/radial1"/>
    <dgm:cxn modelId="{82DF4F09-5405-4C18-8EAD-CF941A2F1D75}" type="presParOf" srcId="{B5583430-F1A7-4F2E-8306-1F963613F88E}" destId="{1CB32745-038C-4854-9368-29A3F0582C98}" srcOrd="8" destOrd="0" presId="urn:microsoft.com/office/officeart/2005/8/layout/radial1"/>
    <dgm:cxn modelId="{7539CA2C-44D4-4F78-8236-ED2BA2445FCE}" type="presParOf" srcId="{B5583430-F1A7-4F2E-8306-1F963613F88E}" destId="{CB848747-78EB-4E3B-9E1E-980497307E3F}" srcOrd="9" destOrd="0" presId="urn:microsoft.com/office/officeart/2005/8/layout/radial1"/>
    <dgm:cxn modelId="{C6D2EA62-1B6E-4662-8FBE-B4753B7193B9}" type="presParOf" srcId="{CB848747-78EB-4E3B-9E1E-980497307E3F}" destId="{EE53FC48-6E5D-4C9F-BE30-4394402FDD27}" srcOrd="0" destOrd="0" presId="urn:microsoft.com/office/officeart/2005/8/layout/radial1"/>
    <dgm:cxn modelId="{3E6B1A10-5ABC-4479-B38D-1257B5CE6381}" type="presParOf" srcId="{B5583430-F1A7-4F2E-8306-1F963613F88E}" destId="{B4C52384-198F-4232-9801-B4B00E64250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308B3F-A551-44D8-ACC9-9AC730988770}" type="doc">
      <dgm:prSet loTypeId="urn:microsoft.com/office/officeart/2005/8/layout/radial5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5DD7F55-C9DE-4996-A586-ED1673DB88C2}">
      <dgm:prSet phldrT="[Text]" custT="1"/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প্লানটি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রাজ্যের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বৈশিষ্ট্য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7A71C222-F24C-4408-8373-DBEA8EEF0DE3}" type="parTrans" cxnId="{92861CD6-F6B9-4856-8731-823A8CF69F05}">
      <dgm:prSet/>
      <dgm:spPr/>
      <dgm:t>
        <a:bodyPr/>
        <a:lstStyle/>
        <a:p>
          <a:endParaRPr lang="en-US"/>
        </a:p>
      </dgm:t>
    </dgm:pt>
    <dgm:pt modelId="{137F2C95-6A84-4532-BC2B-B894561777EB}" type="sibTrans" cxnId="{92861CD6-F6B9-4856-8731-823A8CF69F05}">
      <dgm:prSet/>
      <dgm:spPr/>
      <dgm:t>
        <a:bodyPr/>
        <a:lstStyle/>
        <a:p>
          <a:endParaRPr lang="en-US"/>
        </a:p>
      </dgm:t>
    </dgm:pt>
    <dgm:pt modelId="{EFA6634A-7EF0-49D1-81B4-CDE6914C2B13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নিউক্লিয়াস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সুগঠিত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4B975886-83F3-434E-96B1-EE9B8722582A}" type="parTrans" cxnId="{D697253D-7E91-43A3-B9E3-36BCE37C98D8}">
      <dgm:prSet custT="1"/>
      <dgm:spPr/>
      <dgm:t>
        <a:bodyPr/>
        <a:lstStyle/>
        <a:p>
          <a:endParaRPr lang="en-US" sz="2800"/>
        </a:p>
      </dgm:t>
    </dgm:pt>
    <dgm:pt modelId="{EDDB490D-67F4-437B-80CC-288E701D603E}" type="sibTrans" cxnId="{D697253D-7E91-43A3-B9E3-36BCE37C98D8}">
      <dgm:prSet/>
      <dgm:spPr/>
      <dgm:t>
        <a:bodyPr/>
        <a:lstStyle/>
        <a:p>
          <a:endParaRPr lang="en-US"/>
        </a:p>
      </dgm:t>
    </dgm:pt>
    <dgm:pt modelId="{B77ECED1-E92F-47E5-9752-0FD62F31803F}">
      <dgm:prSet phldrT="[Text]" custT="1"/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উন্নত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টিস্যুতন্ত্র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বিদ্যমান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D3DCEA81-FEA2-4DEB-AC57-669A9D7BE461}" type="parTrans" cxnId="{D90E3775-F767-4BC3-94FE-062C3C60A406}">
      <dgm:prSet custT="1"/>
      <dgm:spPr/>
      <dgm:t>
        <a:bodyPr/>
        <a:lstStyle/>
        <a:p>
          <a:endParaRPr lang="en-US" sz="2800"/>
        </a:p>
      </dgm:t>
    </dgm:pt>
    <dgm:pt modelId="{F1C61860-8391-47F7-BC5B-FD2D9FA4D2C9}" type="sibTrans" cxnId="{D90E3775-F767-4BC3-94FE-062C3C60A406}">
      <dgm:prSet/>
      <dgm:spPr/>
      <dgm:t>
        <a:bodyPr/>
        <a:lstStyle/>
        <a:p>
          <a:endParaRPr lang="en-US"/>
        </a:p>
      </dgm:t>
    </dgm:pt>
    <dgm:pt modelId="{40E11D84-2ED2-4597-9852-C7D34DDC13D4}">
      <dgm:prSet phldrT="[Text]" custT="1"/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ডিপ্লয়েড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কোষ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বিভাজনের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বংশ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বিস্তার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FBC6A07A-0349-4527-8090-33F9B8091670}" type="parTrans" cxnId="{B71693BB-715D-4491-B156-E88463E64E7E}">
      <dgm:prSet custT="1"/>
      <dgm:spPr/>
      <dgm:t>
        <a:bodyPr/>
        <a:lstStyle/>
        <a:p>
          <a:endParaRPr lang="en-US" sz="2800"/>
        </a:p>
      </dgm:t>
    </dgm:pt>
    <dgm:pt modelId="{3F9F1126-F4CB-4B37-AC8C-5652FEE19682}" type="sibTrans" cxnId="{B71693BB-715D-4491-B156-E88463E64E7E}">
      <dgm:prSet/>
      <dgm:spPr/>
      <dgm:t>
        <a:bodyPr/>
        <a:lstStyle/>
        <a:p>
          <a:endParaRPr lang="en-US"/>
        </a:p>
      </dgm:t>
    </dgm:pt>
    <dgm:pt modelId="{C98B8424-8483-40A5-B92E-B15E464EBE61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এরা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স্বভোজী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13455697-82E1-4561-8054-6634A4664FF0}" type="parTrans" cxnId="{CBA1BEF3-909A-411F-97B3-39EBD2705F61}">
      <dgm:prSet custT="1"/>
      <dgm:spPr/>
      <dgm:t>
        <a:bodyPr/>
        <a:lstStyle/>
        <a:p>
          <a:endParaRPr lang="en-US" sz="2800"/>
        </a:p>
      </dgm:t>
    </dgm:pt>
    <dgm:pt modelId="{6F83CC40-27E5-4080-B10E-4DF1E8EF470A}" type="sibTrans" cxnId="{CBA1BEF3-909A-411F-97B3-39EBD2705F61}">
      <dgm:prSet/>
      <dgm:spPr/>
      <dgm:t>
        <a:bodyPr/>
        <a:lstStyle/>
        <a:p>
          <a:endParaRPr lang="en-US"/>
        </a:p>
      </dgm:t>
    </dgm:pt>
    <dgm:pt modelId="{0522AC18-7C01-4FEE-9D8E-D3164A8CFDE6}" type="pres">
      <dgm:prSet presAssocID="{8A308B3F-A551-44D8-ACC9-9AC7309887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52CE0C-DDBA-45C5-9FD6-C7EF7EEBA248}" type="pres">
      <dgm:prSet presAssocID="{05DD7F55-C9DE-4996-A586-ED1673DB88C2}" presName="centerShape" presStyleLbl="node0" presStyleIdx="0" presStyleCnt="1"/>
      <dgm:spPr/>
      <dgm:t>
        <a:bodyPr/>
        <a:lstStyle/>
        <a:p>
          <a:endParaRPr lang="en-US"/>
        </a:p>
      </dgm:t>
    </dgm:pt>
    <dgm:pt modelId="{502BFD5B-3E88-448A-9643-27D2BD938A74}" type="pres">
      <dgm:prSet presAssocID="{4B975886-83F3-434E-96B1-EE9B8722582A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4DE9C09-45D8-4215-8357-DB182D07A83F}" type="pres">
      <dgm:prSet presAssocID="{4B975886-83F3-434E-96B1-EE9B8722582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7832F67-29E9-460D-8EDE-E5DAFE9DDD07}" type="pres">
      <dgm:prSet presAssocID="{EFA6634A-7EF0-49D1-81B4-CDE6914C2B13}" presName="node" presStyleLbl="node1" presStyleIdx="0" presStyleCnt="4" custScaleX="149054" custScaleY="121323" custRadScaleRad="92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15F41-CD0E-4B18-B23A-BCC258CDEEAA}" type="pres">
      <dgm:prSet presAssocID="{D3DCEA81-FEA2-4DEB-AC57-669A9D7BE461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721BF26-E6BB-4BA6-AAA3-DC8E9D629E4C}" type="pres">
      <dgm:prSet presAssocID="{D3DCEA81-FEA2-4DEB-AC57-669A9D7BE46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829C234-2B8A-485B-8267-C11305AA2185}" type="pres">
      <dgm:prSet presAssocID="{B77ECED1-E92F-47E5-9752-0FD62F31803F}" presName="node" presStyleLbl="node1" presStyleIdx="1" presStyleCnt="4" custScaleX="149054" custScaleY="121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7CBC7-3680-45F1-89FA-0C26E2FD6A37}" type="pres">
      <dgm:prSet presAssocID="{FBC6A07A-0349-4527-8090-33F9B809167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D8DAC14-BE6A-47C0-B925-089EB2D8DAFF}" type="pres">
      <dgm:prSet presAssocID="{FBC6A07A-0349-4527-8090-33F9B809167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1DF354D-651A-45D3-BFA5-2F33E68E34F1}" type="pres">
      <dgm:prSet presAssocID="{40E11D84-2ED2-4597-9852-C7D34DDC13D4}" presName="node" presStyleLbl="node1" presStyleIdx="2" presStyleCnt="4" custScaleX="149054" custScaleY="121323" custRadScaleRad="93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37954-75DD-41A7-B1DD-8F48E09410E4}" type="pres">
      <dgm:prSet presAssocID="{13455697-82E1-4561-8054-6634A4664FF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F23F67D1-C674-43A8-AC9A-10F7CAF161DE}" type="pres">
      <dgm:prSet presAssocID="{13455697-82E1-4561-8054-6634A4664FF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3AE51F6-5A04-43B2-8754-76FB6E233251}" type="pres">
      <dgm:prSet presAssocID="{C98B8424-8483-40A5-B92E-B15E464EBE61}" presName="node" presStyleLbl="node1" presStyleIdx="3" presStyleCnt="4" custScaleX="149054" custScaleY="121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1693BB-715D-4491-B156-E88463E64E7E}" srcId="{05DD7F55-C9DE-4996-A586-ED1673DB88C2}" destId="{40E11D84-2ED2-4597-9852-C7D34DDC13D4}" srcOrd="2" destOrd="0" parTransId="{FBC6A07A-0349-4527-8090-33F9B8091670}" sibTransId="{3F9F1126-F4CB-4B37-AC8C-5652FEE19682}"/>
    <dgm:cxn modelId="{24B5F8FB-712B-435B-B11C-B3A3434A7283}" type="presOf" srcId="{B77ECED1-E92F-47E5-9752-0FD62F31803F}" destId="{A829C234-2B8A-485B-8267-C11305AA2185}" srcOrd="0" destOrd="0" presId="urn:microsoft.com/office/officeart/2005/8/layout/radial5"/>
    <dgm:cxn modelId="{361D506F-2A42-43F3-8D95-4F189BC5F623}" type="presOf" srcId="{FBC6A07A-0349-4527-8090-33F9B8091670}" destId="{AD8DAC14-BE6A-47C0-B925-089EB2D8DAFF}" srcOrd="1" destOrd="0" presId="urn:microsoft.com/office/officeart/2005/8/layout/radial5"/>
    <dgm:cxn modelId="{D697253D-7E91-43A3-B9E3-36BCE37C98D8}" srcId="{05DD7F55-C9DE-4996-A586-ED1673DB88C2}" destId="{EFA6634A-7EF0-49D1-81B4-CDE6914C2B13}" srcOrd="0" destOrd="0" parTransId="{4B975886-83F3-434E-96B1-EE9B8722582A}" sibTransId="{EDDB490D-67F4-437B-80CC-288E701D603E}"/>
    <dgm:cxn modelId="{CBA1BEF3-909A-411F-97B3-39EBD2705F61}" srcId="{05DD7F55-C9DE-4996-A586-ED1673DB88C2}" destId="{C98B8424-8483-40A5-B92E-B15E464EBE61}" srcOrd="3" destOrd="0" parTransId="{13455697-82E1-4561-8054-6634A4664FF0}" sibTransId="{6F83CC40-27E5-4080-B10E-4DF1E8EF470A}"/>
    <dgm:cxn modelId="{909E5036-52F5-4628-B3F1-46DE3089288F}" type="presOf" srcId="{13455697-82E1-4561-8054-6634A4664FF0}" destId="{0E837954-75DD-41A7-B1DD-8F48E09410E4}" srcOrd="0" destOrd="0" presId="urn:microsoft.com/office/officeart/2005/8/layout/radial5"/>
    <dgm:cxn modelId="{8F7EB04F-3F5D-4313-859F-68DDC44D206A}" type="presOf" srcId="{40E11D84-2ED2-4597-9852-C7D34DDC13D4}" destId="{51DF354D-651A-45D3-BFA5-2F33E68E34F1}" srcOrd="0" destOrd="0" presId="urn:microsoft.com/office/officeart/2005/8/layout/radial5"/>
    <dgm:cxn modelId="{9308D862-ACC6-4285-A233-45F90DFA8AA6}" type="presOf" srcId="{FBC6A07A-0349-4527-8090-33F9B8091670}" destId="{6867CBC7-3680-45F1-89FA-0C26E2FD6A37}" srcOrd="0" destOrd="0" presId="urn:microsoft.com/office/officeart/2005/8/layout/radial5"/>
    <dgm:cxn modelId="{D90E3775-F767-4BC3-94FE-062C3C60A406}" srcId="{05DD7F55-C9DE-4996-A586-ED1673DB88C2}" destId="{B77ECED1-E92F-47E5-9752-0FD62F31803F}" srcOrd="1" destOrd="0" parTransId="{D3DCEA81-FEA2-4DEB-AC57-669A9D7BE461}" sibTransId="{F1C61860-8391-47F7-BC5B-FD2D9FA4D2C9}"/>
    <dgm:cxn modelId="{61347E56-DC11-4F7E-B303-3D58DFEFA817}" type="presOf" srcId="{8A308B3F-A551-44D8-ACC9-9AC730988770}" destId="{0522AC18-7C01-4FEE-9D8E-D3164A8CFDE6}" srcOrd="0" destOrd="0" presId="urn:microsoft.com/office/officeart/2005/8/layout/radial5"/>
    <dgm:cxn modelId="{75324E56-1104-47D0-BEC5-17138CDD2E99}" type="presOf" srcId="{05DD7F55-C9DE-4996-A586-ED1673DB88C2}" destId="{A552CE0C-DDBA-45C5-9FD6-C7EF7EEBA248}" srcOrd="0" destOrd="0" presId="urn:microsoft.com/office/officeart/2005/8/layout/radial5"/>
    <dgm:cxn modelId="{E34BE8F7-590E-4625-9515-3C354AE39640}" type="presOf" srcId="{13455697-82E1-4561-8054-6634A4664FF0}" destId="{F23F67D1-C674-43A8-AC9A-10F7CAF161DE}" srcOrd="1" destOrd="0" presId="urn:microsoft.com/office/officeart/2005/8/layout/radial5"/>
    <dgm:cxn modelId="{C4979538-7FFA-46AB-A6CA-3313EF5E47AB}" type="presOf" srcId="{4B975886-83F3-434E-96B1-EE9B8722582A}" destId="{502BFD5B-3E88-448A-9643-27D2BD938A74}" srcOrd="0" destOrd="0" presId="urn:microsoft.com/office/officeart/2005/8/layout/radial5"/>
    <dgm:cxn modelId="{8B4D42A4-5178-4520-B362-E67CD37631B2}" type="presOf" srcId="{D3DCEA81-FEA2-4DEB-AC57-669A9D7BE461}" destId="{5721BF26-E6BB-4BA6-AAA3-DC8E9D629E4C}" srcOrd="1" destOrd="0" presId="urn:microsoft.com/office/officeart/2005/8/layout/radial5"/>
    <dgm:cxn modelId="{AD22B359-CA8F-4A83-9455-AFCD78BA0B11}" type="presOf" srcId="{D3DCEA81-FEA2-4DEB-AC57-669A9D7BE461}" destId="{6B515F41-CD0E-4B18-B23A-BCC258CDEEAA}" srcOrd="0" destOrd="0" presId="urn:microsoft.com/office/officeart/2005/8/layout/radial5"/>
    <dgm:cxn modelId="{A00D63BA-9B3A-4273-A17D-52B239AA8687}" type="presOf" srcId="{C98B8424-8483-40A5-B92E-B15E464EBE61}" destId="{13AE51F6-5A04-43B2-8754-76FB6E233251}" srcOrd="0" destOrd="0" presId="urn:microsoft.com/office/officeart/2005/8/layout/radial5"/>
    <dgm:cxn modelId="{5D32B36A-4B17-443B-A6DC-B51D21E9DCAF}" type="presOf" srcId="{4B975886-83F3-434E-96B1-EE9B8722582A}" destId="{E4DE9C09-45D8-4215-8357-DB182D07A83F}" srcOrd="1" destOrd="0" presId="urn:microsoft.com/office/officeart/2005/8/layout/radial5"/>
    <dgm:cxn modelId="{92861CD6-F6B9-4856-8731-823A8CF69F05}" srcId="{8A308B3F-A551-44D8-ACC9-9AC730988770}" destId="{05DD7F55-C9DE-4996-A586-ED1673DB88C2}" srcOrd="0" destOrd="0" parTransId="{7A71C222-F24C-4408-8373-DBEA8EEF0DE3}" sibTransId="{137F2C95-6A84-4532-BC2B-B894561777EB}"/>
    <dgm:cxn modelId="{8C53C7F1-2388-491D-90FA-562B59A3E41C}" type="presOf" srcId="{EFA6634A-7EF0-49D1-81B4-CDE6914C2B13}" destId="{27832F67-29E9-460D-8EDE-E5DAFE9DDD07}" srcOrd="0" destOrd="0" presId="urn:microsoft.com/office/officeart/2005/8/layout/radial5"/>
    <dgm:cxn modelId="{B32E1DA0-935C-4454-8C5F-BD9BF876B9A1}" type="presParOf" srcId="{0522AC18-7C01-4FEE-9D8E-D3164A8CFDE6}" destId="{A552CE0C-DDBA-45C5-9FD6-C7EF7EEBA248}" srcOrd="0" destOrd="0" presId="urn:microsoft.com/office/officeart/2005/8/layout/radial5"/>
    <dgm:cxn modelId="{45DADF12-A2B7-483E-BE60-CC1A92D57543}" type="presParOf" srcId="{0522AC18-7C01-4FEE-9D8E-D3164A8CFDE6}" destId="{502BFD5B-3E88-448A-9643-27D2BD938A74}" srcOrd="1" destOrd="0" presId="urn:microsoft.com/office/officeart/2005/8/layout/radial5"/>
    <dgm:cxn modelId="{968DE883-847A-448F-8CDE-31DB38887420}" type="presParOf" srcId="{502BFD5B-3E88-448A-9643-27D2BD938A74}" destId="{E4DE9C09-45D8-4215-8357-DB182D07A83F}" srcOrd="0" destOrd="0" presId="urn:microsoft.com/office/officeart/2005/8/layout/radial5"/>
    <dgm:cxn modelId="{67D9F705-A3A5-4515-A1D0-0F24C09F85A9}" type="presParOf" srcId="{0522AC18-7C01-4FEE-9D8E-D3164A8CFDE6}" destId="{27832F67-29E9-460D-8EDE-E5DAFE9DDD07}" srcOrd="2" destOrd="0" presId="urn:microsoft.com/office/officeart/2005/8/layout/radial5"/>
    <dgm:cxn modelId="{A212F951-ABEF-4A56-A096-D76157E95AB7}" type="presParOf" srcId="{0522AC18-7C01-4FEE-9D8E-D3164A8CFDE6}" destId="{6B515F41-CD0E-4B18-B23A-BCC258CDEEAA}" srcOrd="3" destOrd="0" presId="urn:microsoft.com/office/officeart/2005/8/layout/radial5"/>
    <dgm:cxn modelId="{854527D0-69D3-4D4B-A8B7-E7509537A63C}" type="presParOf" srcId="{6B515F41-CD0E-4B18-B23A-BCC258CDEEAA}" destId="{5721BF26-E6BB-4BA6-AAA3-DC8E9D629E4C}" srcOrd="0" destOrd="0" presId="urn:microsoft.com/office/officeart/2005/8/layout/radial5"/>
    <dgm:cxn modelId="{8FB11DBD-6798-4EB0-910F-B36B9C34B44B}" type="presParOf" srcId="{0522AC18-7C01-4FEE-9D8E-D3164A8CFDE6}" destId="{A829C234-2B8A-485B-8267-C11305AA2185}" srcOrd="4" destOrd="0" presId="urn:microsoft.com/office/officeart/2005/8/layout/radial5"/>
    <dgm:cxn modelId="{DB6CF805-0BC4-4A20-AF64-0E3423A09E67}" type="presParOf" srcId="{0522AC18-7C01-4FEE-9D8E-D3164A8CFDE6}" destId="{6867CBC7-3680-45F1-89FA-0C26E2FD6A37}" srcOrd="5" destOrd="0" presId="urn:microsoft.com/office/officeart/2005/8/layout/radial5"/>
    <dgm:cxn modelId="{58295D1E-584C-456F-B4F9-22D5950E6685}" type="presParOf" srcId="{6867CBC7-3680-45F1-89FA-0C26E2FD6A37}" destId="{AD8DAC14-BE6A-47C0-B925-089EB2D8DAFF}" srcOrd="0" destOrd="0" presId="urn:microsoft.com/office/officeart/2005/8/layout/radial5"/>
    <dgm:cxn modelId="{C0854B72-85C1-447F-860E-2D7F2984B282}" type="presParOf" srcId="{0522AC18-7C01-4FEE-9D8E-D3164A8CFDE6}" destId="{51DF354D-651A-45D3-BFA5-2F33E68E34F1}" srcOrd="6" destOrd="0" presId="urn:microsoft.com/office/officeart/2005/8/layout/radial5"/>
    <dgm:cxn modelId="{553EEB1A-1B07-48B7-938C-1257BEB3EF7E}" type="presParOf" srcId="{0522AC18-7C01-4FEE-9D8E-D3164A8CFDE6}" destId="{0E837954-75DD-41A7-B1DD-8F48E09410E4}" srcOrd="7" destOrd="0" presId="urn:microsoft.com/office/officeart/2005/8/layout/radial5"/>
    <dgm:cxn modelId="{B8392DBA-EAE8-41A4-AFB9-6899A4897785}" type="presParOf" srcId="{0E837954-75DD-41A7-B1DD-8F48E09410E4}" destId="{F23F67D1-C674-43A8-AC9A-10F7CAF161DE}" srcOrd="0" destOrd="0" presId="urn:microsoft.com/office/officeart/2005/8/layout/radial5"/>
    <dgm:cxn modelId="{1319718F-AEA4-4C41-ABDA-97BE43E62DFE}" type="presParOf" srcId="{0522AC18-7C01-4FEE-9D8E-D3164A8CFDE6}" destId="{13AE51F6-5A04-43B2-8754-76FB6E23325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AC625-E410-49F9-AF95-7B7E0B9BE946}">
      <dsp:nvSpPr>
        <dsp:cNvPr id="0" name=""/>
        <dsp:cNvSpPr/>
      </dsp:nvSpPr>
      <dsp:spPr>
        <a:xfrm>
          <a:off x="2552176" y="2646596"/>
          <a:ext cx="2057210" cy="1088178"/>
        </a:xfrm>
        <a:prstGeom prst="flowChartAlternateProcess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b="1" kern="1200" dirty="0" smtClean="0">
              <a:latin typeface="NikoshBAN" pitchFamily="2" charset="0"/>
              <a:cs typeface="NikoshBAN" pitchFamily="2" charset="0"/>
            </a:rPr>
            <a:t>ইউক্যারিওটা</a:t>
          </a:r>
          <a:endParaRPr lang="en-US" sz="3700" b="1" kern="1200" dirty="0">
            <a:latin typeface="NikoshBAN" pitchFamily="2" charset="0"/>
            <a:cs typeface="NikoshBAN" pitchFamily="2" charset="0"/>
          </a:endParaRPr>
        </a:p>
      </dsp:txBody>
      <dsp:txXfrm>
        <a:off x="2605295" y="2699715"/>
        <a:ext cx="1950972" cy="981940"/>
      </dsp:txXfrm>
    </dsp:sp>
    <dsp:sp modelId="{084B9922-C006-4CB8-9034-4E4DA4EE15A8}">
      <dsp:nvSpPr>
        <dsp:cNvPr id="0" name=""/>
        <dsp:cNvSpPr/>
      </dsp:nvSpPr>
      <dsp:spPr>
        <a:xfrm rot="16200000">
          <a:off x="2871487" y="1914758"/>
          <a:ext cx="1418588" cy="45087"/>
        </a:xfrm>
        <a:custGeom>
          <a:avLst/>
          <a:gdLst/>
          <a:ahLst/>
          <a:cxnLst/>
          <a:rect l="0" t="0" r="0" b="0"/>
          <a:pathLst>
            <a:path>
              <a:moveTo>
                <a:pt x="0" y="22543"/>
              </a:moveTo>
              <a:lnTo>
                <a:pt x="1418588" y="225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5316" y="1901837"/>
        <a:ext cx="70929" cy="70929"/>
      </dsp:txXfrm>
    </dsp:sp>
    <dsp:sp modelId="{53554912-F6DD-49BF-97C1-54F98AA2F37B}">
      <dsp:nvSpPr>
        <dsp:cNvPr id="0" name=""/>
        <dsp:cNvSpPr/>
      </dsp:nvSpPr>
      <dsp:spPr>
        <a:xfrm>
          <a:off x="2788745" y="536815"/>
          <a:ext cx="1584072" cy="691192"/>
        </a:xfrm>
        <a:prstGeom prst="flowChartAlternateProcess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 dirty="0" smtClean="0">
              <a:latin typeface="NikoshBAN" pitchFamily="2" charset="0"/>
              <a:cs typeface="NikoshBAN" pitchFamily="2" charset="0"/>
            </a:rPr>
            <a:t>প্রোটিস্টা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2822486" y="570556"/>
        <a:ext cx="1516590" cy="623710"/>
      </dsp:txXfrm>
    </dsp:sp>
    <dsp:sp modelId="{BECC11D4-9152-470E-9E9E-4A5B013A51A6}">
      <dsp:nvSpPr>
        <dsp:cNvPr id="0" name=""/>
        <dsp:cNvSpPr/>
      </dsp:nvSpPr>
      <dsp:spPr>
        <a:xfrm>
          <a:off x="4609386" y="3168141"/>
          <a:ext cx="507628" cy="45087"/>
        </a:xfrm>
        <a:custGeom>
          <a:avLst/>
          <a:gdLst/>
          <a:ahLst/>
          <a:cxnLst/>
          <a:rect l="0" t="0" r="0" b="0"/>
          <a:pathLst>
            <a:path>
              <a:moveTo>
                <a:pt x="0" y="22543"/>
              </a:moveTo>
              <a:lnTo>
                <a:pt x="507628" y="225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50510" y="3177994"/>
        <a:ext cx="25381" cy="25381"/>
      </dsp:txXfrm>
    </dsp:sp>
    <dsp:sp modelId="{E24BE415-0D2A-4E06-A86D-15FCCFB0FFC5}">
      <dsp:nvSpPr>
        <dsp:cNvPr id="0" name=""/>
        <dsp:cNvSpPr/>
      </dsp:nvSpPr>
      <dsp:spPr>
        <a:xfrm>
          <a:off x="5117015" y="2885641"/>
          <a:ext cx="1544079" cy="6100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 dirty="0" smtClean="0">
              <a:latin typeface="NikoshBAN" pitchFamily="2" charset="0"/>
              <a:cs typeface="NikoshBAN" pitchFamily="2" charset="0"/>
            </a:rPr>
            <a:t>ফানজাই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5146797" y="2915423"/>
        <a:ext cx="1484515" cy="550523"/>
      </dsp:txXfrm>
    </dsp:sp>
    <dsp:sp modelId="{85CAB34D-562A-457C-AA31-1F3B58E4D4D9}">
      <dsp:nvSpPr>
        <dsp:cNvPr id="0" name=""/>
        <dsp:cNvSpPr/>
      </dsp:nvSpPr>
      <dsp:spPr>
        <a:xfrm rot="5398191">
          <a:off x="2858035" y="4435643"/>
          <a:ext cx="1446826" cy="45087"/>
        </a:xfrm>
        <a:custGeom>
          <a:avLst/>
          <a:gdLst/>
          <a:ahLst/>
          <a:cxnLst/>
          <a:rect l="0" t="0" r="0" b="0"/>
          <a:pathLst>
            <a:path>
              <a:moveTo>
                <a:pt x="0" y="22543"/>
              </a:moveTo>
              <a:lnTo>
                <a:pt x="1446826" y="225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5277" y="4422016"/>
        <a:ext cx="72341" cy="72341"/>
      </dsp:txXfrm>
    </dsp:sp>
    <dsp:sp modelId="{4B7A008A-375A-4D7E-B31B-A95E9041F6CF}">
      <dsp:nvSpPr>
        <dsp:cNvPr id="0" name=""/>
        <dsp:cNvSpPr/>
      </dsp:nvSpPr>
      <dsp:spPr>
        <a:xfrm>
          <a:off x="2438406" y="5181600"/>
          <a:ext cx="2287229" cy="73004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 smtClean="0">
              <a:latin typeface="NikoshBAN" pitchFamily="2" charset="0"/>
              <a:cs typeface="NikoshBAN" pitchFamily="2" charset="0"/>
            </a:rPr>
            <a:t>প্লান</a:t>
          </a:r>
          <a:r>
            <a:rPr lang="bn-BD" sz="3100" b="1" kern="1200" dirty="0" smtClean="0">
              <a:latin typeface="NikoshBAN" pitchFamily="2" charset="0"/>
              <a:cs typeface="NikoshBAN" pitchFamily="2" charset="0"/>
            </a:rPr>
            <a:t>টি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2474044" y="5217238"/>
        <a:ext cx="2215953" cy="658773"/>
      </dsp:txXfrm>
    </dsp:sp>
    <dsp:sp modelId="{A451EC66-8CE2-42BE-A00A-19E622C17ABE}">
      <dsp:nvSpPr>
        <dsp:cNvPr id="0" name=""/>
        <dsp:cNvSpPr/>
      </dsp:nvSpPr>
      <dsp:spPr>
        <a:xfrm rot="10800000">
          <a:off x="2119510" y="3168141"/>
          <a:ext cx="432665" cy="45087"/>
        </a:xfrm>
        <a:custGeom>
          <a:avLst/>
          <a:gdLst/>
          <a:ahLst/>
          <a:cxnLst/>
          <a:rect l="0" t="0" r="0" b="0"/>
          <a:pathLst>
            <a:path>
              <a:moveTo>
                <a:pt x="0" y="22543"/>
              </a:moveTo>
              <a:lnTo>
                <a:pt x="432665" y="225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25026" y="3179869"/>
        <a:ext cx="21633" cy="21633"/>
      </dsp:txXfrm>
    </dsp:sp>
    <dsp:sp modelId="{ADFE35E9-C0C7-44D1-9AF8-CB05A85FA2D6}">
      <dsp:nvSpPr>
        <dsp:cNvPr id="0" name=""/>
        <dsp:cNvSpPr/>
      </dsp:nvSpPr>
      <dsp:spPr>
        <a:xfrm>
          <a:off x="425504" y="2885641"/>
          <a:ext cx="1694005" cy="6100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 dirty="0" smtClean="0">
              <a:latin typeface="NikoshBAN" pitchFamily="2" charset="0"/>
              <a:cs typeface="NikoshBAN" pitchFamily="2" charset="0"/>
            </a:rPr>
            <a:t>অ্যানিমেলিয়া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455286" y="2915423"/>
        <a:ext cx="1634441" cy="550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9811F-6516-4FAD-BA71-06C4C4A146AC}">
      <dsp:nvSpPr>
        <dsp:cNvPr id="0" name=""/>
        <dsp:cNvSpPr/>
      </dsp:nvSpPr>
      <dsp:spPr>
        <a:xfrm>
          <a:off x="2319837" y="2550234"/>
          <a:ext cx="1852565" cy="18525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baseline="-25000" dirty="0"/>
        </a:p>
      </dsp:txBody>
      <dsp:txXfrm>
        <a:off x="2591139" y="2821536"/>
        <a:ext cx="1309961" cy="1309961"/>
      </dsp:txXfrm>
    </dsp:sp>
    <dsp:sp modelId="{86E6CAF9-22A9-4F9E-A6ED-A5385F3FC615}">
      <dsp:nvSpPr>
        <dsp:cNvPr id="0" name=""/>
        <dsp:cNvSpPr/>
      </dsp:nvSpPr>
      <dsp:spPr>
        <a:xfrm rot="16200000">
          <a:off x="2966027" y="2244459"/>
          <a:ext cx="560185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560185" y="25681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baseline="-25000"/>
        </a:p>
      </dsp:txBody>
      <dsp:txXfrm>
        <a:off x="3232115" y="2256136"/>
        <a:ext cx="28009" cy="28009"/>
      </dsp:txXfrm>
    </dsp:sp>
    <dsp:sp modelId="{66B0DBB4-59DB-4DC0-B204-45F9153BE870}">
      <dsp:nvSpPr>
        <dsp:cNvPr id="0" name=""/>
        <dsp:cNvSpPr/>
      </dsp:nvSpPr>
      <dsp:spPr>
        <a:xfrm>
          <a:off x="2319837" y="137482"/>
          <a:ext cx="1852565" cy="185256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baseline="-25000" dirty="0"/>
        </a:p>
      </dsp:txBody>
      <dsp:txXfrm>
        <a:off x="2591139" y="408784"/>
        <a:ext cx="1309961" cy="1309961"/>
      </dsp:txXfrm>
    </dsp:sp>
    <dsp:sp modelId="{6476D30F-B881-4B79-A3DE-D7575E0F87B1}">
      <dsp:nvSpPr>
        <dsp:cNvPr id="0" name=""/>
        <dsp:cNvSpPr/>
      </dsp:nvSpPr>
      <dsp:spPr>
        <a:xfrm rot="20520000">
          <a:off x="4113358" y="3078045"/>
          <a:ext cx="560185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560185" y="25681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baseline="-25000"/>
        </a:p>
      </dsp:txBody>
      <dsp:txXfrm>
        <a:off x="4379446" y="3089722"/>
        <a:ext cx="28009" cy="28009"/>
      </dsp:txXfrm>
    </dsp:sp>
    <dsp:sp modelId="{73C34F3C-B11E-4A1F-8CD8-14084A1776F0}">
      <dsp:nvSpPr>
        <dsp:cNvPr id="0" name=""/>
        <dsp:cNvSpPr/>
      </dsp:nvSpPr>
      <dsp:spPr>
        <a:xfrm>
          <a:off x="4614500" y="1804653"/>
          <a:ext cx="1852565" cy="185256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baseline="-250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baseline="-25000" dirty="0"/>
        </a:p>
      </dsp:txBody>
      <dsp:txXfrm>
        <a:off x="4885802" y="2075955"/>
        <a:ext cx="1309961" cy="1309961"/>
      </dsp:txXfrm>
    </dsp:sp>
    <dsp:sp modelId="{9FE83340-EB66-48D0-944F-657108971A06}">
      <dsp:nvSpPr>
        <dsp:cNvPr id="0" name=""/>
        <dsp:cNvSpPr/>
      </dsp:nvSpPr>
      <dsp:spPr>
        <a:xfrm rot="3240000">
          <a:off x="3675117" y="4426814"/>
          <a:ext cx="560185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560185" y="25681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baseline="-25000"/>
        </a:p>
      </dsp:txBody>
      <dsp:txXfrm>
        <a:off x="3941205" y="4438491"/>
        <a:ext cx="28009" cy="28009"/>
      </dsp:txXfrm>
    </dsp:sp>
    <dsp:sp modelId="{4EBEA98B-08B7-46AE-A158-3F32CAF41F43}">
      <dsp:nvSpPr>
        <dsp:cNvPr id="0" name=""/>
        <dsp:cNvSpPr/>
      </dsp:nvSpPr>
      <dsp:spPr>
        <a:xfrm>
          <a:off x="3738016" y="4502191"/>
          <a:ext cx="1852565" cy="185256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baseline="-250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baseline="-25000" dirty="0"/>
        </a:p>
      </dsp:txBody>
      <dsp:txXfrm>
        <a:off x="4009318" y="4773493"/>
        <a:ext cx="1309961" cy="1309961"/>
      </dsp:txXfrm>
    </dsp:sp>
    <dsp:sp modelId="{9A3C15DA-ABAE-4026-B85F-DC1AC004E10D}">
      <dsp:nvSpPr>
        <dsp:cNvPr id="0" name=""/>
        <dsp:cNvSpPr/>
      </dsp:nvSpPr>
      <dsp:spPr>
        <a:xfrm rot="7560000">
          <a:off x="2256937" y="4426814"/>
          <a:ext cx="560185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560185" y="25681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baseline="-25000"/>
        </a:p>
      </dsp:txBody>
      <dsp:txXfrm rot="10800000">
        <a:off x="2523025" y="4438491"/>
        <a:ext cx="28009" cy="28009"/>
      </dsp:txXfrm>
    </dsp:sp>
    <dsp:sp modelId="{3CA99F51-B207-47E9-AC9D-92A9A2C9568D}">
      <dsp:nvSpPr>
        <dsp:cNvPr id="0" name=""/>
        <dsp:cNvSpPr/>
      </dsp:nvSpPr>
      <dsp:spPr>
        <a:xfrm>
          <a:off x="901657" y="4502191"/>
          <a:ext cx="1852565" cy="185256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baseline="-25000" dirty="0"/>
        </a:p>
      </dsp:txBody>
      <dsp:txXfrm>
        <a:off x="1172959" y="4773493"/>
        <a:ext cx="1309961" cy="1309961"/>
      </dsp:txXfrm>
    </dsp:sp>
    <dsp:sp modelId="{9988BE20-E8CD-4BCA-B83D-8B7D03BF365D}">
      <dsp:nvSpPr>
        <dsp:cNvPr id="0" name=""/>
        <dsp:cNvSpPr/>
      </dsp:nvSpPr>
      <dsp:spPr>
        <a:xfrm rot="11880000">
          <a:off x="1818695" y="3078045"/>
          <a:ext cx="560185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560185" y="25681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baseline="-25000"/>
        </a:p>
      </dsp:txBody>
      <dsp:txXfrm rot="10800000">
        <a:off x="2084783" y="3089722"/>
        <a:ext cx="28009" cy="28009"/>
      </dsp:txXfrm>
    </dsp:sp>
    <dsp:sp modelId="{61082D4B-7CF1-4A87-A0CC-55446C4394FF}">
      <dsp:nvSpPr>
        <dsp:cNvPr id="0" name=""/>
        <dsp:cNvSpPr/>
      </dsp:nvSpPr>
      <dsp:spPr>
        <a:xfrm>
          <a:off x="25173" y="1804653"/>
          <a:ext cx="1852565" cy="185256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baseline="-25000" dirty="0"/>
        </a:p>
      </dsp:txBody>
      <dsp:txXfrm>
        <a:off x="296475" y="2075955"/>
        <a:ext cx="1309961" cy="1309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24D3A-8989-455E-9B92-A1C9222E365E}">
      <dsp:nvSpPr>
        <dsp:cNvPr id="0" name=""/>
        <dsp:cNvSpPr/>
      </dsp:nvSpPr>
      <dsp:spPr>
        <a:xfrm>
          <a:off x="2697728" y="2123838"/>
          <a:ext cx="1614942" cy="161494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প্রোটিষ্টা রাজ্যের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বৈশিষ্ট্য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934231" y="2360341"/>
        <a:ext cx="1141936" cy="1141936"/>
      </dsp:txXfrm>
    </dsp:sp>
    <dsp:sp modelId="{D048891C-B30F-49F2-A5F2-63373254BB43}">
      <dsp:nvSpPr>
        <dsp:cNvPr id="0" name=""/>
        <dsp:cNvSpPr/>
      </dsp:nvSpPr>
      <dsp:spPr>
        <a:xfrm rot="16200000">
          <a:off x="3261216" y="1859122"/>
          <a:ext cx="487966" cy="41465"/>
        </a:xfrm>
        <a:custGeom>
          <a:avLst/>
          <a:gdLst/>
          <a:ahLst/>
          <a:cxnLst/>
          <a:rect l="0" t="0" r="0" b="0"/>
          <a:pathLst>
            <a:path>
              <a:moveTo>
                <a:pt x="0" y="20732"/>
              </a:moveTo>
              <a:lnTo>
                <a:pt x="487966" y="2073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93000" y="1867656"/>
        <a:ext cx="24398" cy="24398"/>
      </dsp:txXfrm>
    </dsp:sp>
    <dsp:sp modelId="{AB8F6D46-2CA8-44E3-B9CB-577A77EC8201}">
      <dsp:nvSpPr>
        <dsp:cNvPr id="0" name=""/>
        <dsp:cNvSpPr/>
      </dsp:nvSpPr>
      <dsp:spPr>
        <a:xfrm>
          <a:off x="2397736" y="20929"/>
          <a:ext cx="2214926" cy="161494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এক কোষী/ বহু কোষী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2722104" y="257432"/>
        <a:ext cx="1566190" cy="1141936"/>
      </dsp:txXfrm>
    </dsp:sp>
    <dsp:sp modelId="{D86E69B4-2FCB-4CE5-A768-24CF95D47557}">
      <dsp:nvSpPr>
        <dsp:cNvPr id="0" name=""/>
        <dsp:cNvSpPr/>
      </dsp:nvSpPr>
      <dsp:spPr>
        <a:xfrm rot="20523953">
          <a:off x="4264823" y="2607349"/>
          <a:ext cx="354559" cy="41465"/>
        </a:xfrm>
        <a:custGeom>
          <a:avLst/>
          <a:gdLst/>
          <a:ahLst/>
          <a:cxnLst/>
          <a:rect l="0" t="0" r="0" b="0"/>
          <a:pathLst>
            <a:path>
              <a:moveTo>
                <a:pt x="0" y="20732"/>
              </a:moveTo>
              <a:lnTo>
                <a:pt x="354559" y="2073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3239" y="2619218"/>
        <a:ext cx="17727" cy="17727"/>
      </dsp:txXfrm>
    </dsp:sp>
    <dsp:sp modelId="{8761181A-7A71-4019-A33F-D1C6C786C537}">
      <dsp:nvSpPr>
        <dsp:cNvPr id="0" name=""/>
        <dsp:cNvSpPr/>
      </dsp:nvSpPr>
      <dsp:spPr>
        <a:xfrm>
          <a:off x="4515772" y="1438675"/>
          <a:ext cx="2212842" cy="161494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নিউক্লিয়াস সুগঠিত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4839835" y="1675178"/>
        <a:ext cx="1564716" cy="1141936"/>
      </dsp:txXfrm>
    </dsp:sp>
    <dsp:sp modelId="{2679D267-C122-42D6-8171-35114693445B}">
      <dsp:nvSpPr>
        <dsp:cNvPr id="0" name=""/>
        <dsp:cNvSpPr/>
      </dsp:nvSpPr>
      <dsp:spPr>
        <a:xfrm rot="3240000">
          <a:off x="3894565" y="3731155"/>
          <a:ext cx="413638" cy="41465"/>
        </a:xfrm>
        <a:custGeom>
          <a:avLst/>
          <a:gdLst/>
          <a:ahLst/>
          <a:cxnLst/>
          <a:rect l="0" t="0" r="0" b="0"/>
          <a:pathLst>
            <a:path>
              <a:moveTo>
                <a:pt x="0" y="20732"/>
              </a:moveTo>
              <a:lnTo>
                <a:pt x="413638" y="2073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1044" y="3741547"/>
        <a:ext cx="20681" cy="20681"/>
      </dsp:txXfrm>
    </dsp:sp>
    <dsp:sp modelId="{CCAB4F33-2CC2-488F-99DF-BD4632E6054D}">
      <dsp:nvSpPr>
        <dsp:cNvPr id="0" name=""/>
        <dsp:cNvSpPr/>
      </dsp:nvSpPr>
      <dsp:spPr>
        <a:xfrm>
          <a:off x="3634837" y="3825128"/>
          <a:ext cx="2212842" cy="161494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কলোনী বা দলবদ্ধ বসবাস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3958900" y="4061631"/>
        <a:ext cx="1564716" cy="1141936"/>
      </dsp:txXfrm>
    </dsp:sp>
    <dsp:sp modelId="{F416FB7B-34F6-4505-83C7-281312F45792}">
      <dsp:nvSpPr>
        <dsp:cNvPr id="0" name=""/>
        <dsp:cNvSpPr/>
      </dsp:nvSpPr>
      <dsp:spPr>
        <a:xfrm rot="7945322">
          <a:off x="2486030" y="3715802"/>
          <a:ext cx="566660" cy="41465"/>
        </a:xfrm>
        <a:custGeom>
          <a:avLst/>
          <a:gdLst/>
          <a:ahLst/>
          <a:cxnLst/>
          <a:rect l="0" t="0" r="0" b="0"/>
          <a:pathLst>
            <a:path>
              <a:moveTo>
                <a:pt x="0" y="20732"/>
              </a:moveTo>
              <a:lnTo>
                <a:pt x="566660" y="2073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55193" y="3722368"/>
        <a:ext cx="28333" cy="28333"/>
      </dsp:txXfrm>
    </dsp:sp>
    <dsp:sp modelId="{1CB32745-038C-4854-9368-29A3F0582C98}">
      <dsp:nvSpPr>
        <dsp:cNvPr id="0" name=""/>
        <dsp:cNvSpPr/>
      </dsp:nvSpPr>
      <dsp:spPr>
        <a:xfrm>
          <a:off x="857915" y="3809995"/>
          <a:ext cx="2212842" cy="161494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মাইটোসিস কোষ বিভাজনের  মাধ্যমে অযৌন প্রজনন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181978" y="4046498"/>
        <a:ext cx="1564716" cy="1141936"/>
      </dsp:txXfrm>
    </dsp:sp>
    <dsp:sp modelId="{CB848747-78EB-4E3B-9E1E-980497307E3F}">
      <dsp:nvSpPr>
        <dsp:cNvPr id="0" name=""/>
        <dsp:cNvSpPr/>
      </dsp:nvSpPr>
      <dsp:spPr>
        <a:xfrm rot="11880000">
          <a:off x="2372585" y="2603297"/>
          <a:ext cx="373811" cy="41465"/>
        </a:xfrm>
        <a:custGeom>
          <a:avLst/>
          <a:gdLst/>
          <a:ahLst/>
          <a:cxnLst/>
          <a:rect l="0" t="0" r="0" b="0"/>
          <a:pathLst>
            <a:path>
              <a:moveTo>
                <a:pt x="0" y="20732"/>
              </a:moveTo>
              <a:lnTo>
                <a:pt x="373811" y="2073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50146" y="2614685"/>
        <a:ext cx="18690" cy="18690"/>
      </dsp:txXfrm>
    </dsp:sp>
    <dsp:sp modelId="{B4C52384-198F-4232-9801-B4B00E64250F}">
      <dsp:nvSpPr>
        <dsp:cNvPr id="0" name=""/>
        <dsp:cNvSpPr/>
      </dsp:nvSpPr>
      <dsp:spPr>
        <a:xfrm>
          <a:off x="264173" y="1428487"/>
          <a:ext cx="2212842" cy="161849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ফটোসিন্থেসিস প্রক্রিয়ায় খাদ্য গ্রহন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588236" y="1665510"/>
        <a:ext cx="1564716" cy="11444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2CE0C-DDBA-45C5-9FD6-C7EF7EEBA248}">
      <dsp:nvSpPr>
        <dsp:cNvPr id="0" name=""/>
        <dsp:cNvSpPr/>
      </dsp:nvSpPr>
      <dsp:spPr>
        <a:xfrm>
          <a:off x="3132925" y="2218525"/>
          <a:ext cx="1582749" cy="158274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প্লানটি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রাজ্যের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বৈশিষ্ট্য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364713" y="2450313"/>
        <a:ext cx="1119173" cy="1119173"/>
      </dsp:txXfrm>
    </dsp:sp>
    <dsp:sp modelId="{502BFD5B-3E88-448A-9643-27D2BD938A74}">
      <dsp:nvSpPr>
        <dsp:cNvPr id="0" name=""/>
        <dsp:cNvSpPr/>
      </dsp:nvSpPr>
      <dsp:spPr>
        <a:xfrm rot="16200000">
          <a:off x="3845252" y="1804786"/>
          <a:ext cx="158094" cy="5381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868966" y="1936127"/>
        <a:ext cx="110666" cy="322880"/>
      </dsp:txXfrm>
    </dsp:sp>
    <dsp:sp modelId="{27832F67-29E9-460D-8EDE-E5DAFE9DDD07}">
      <dsp:nvSpPr>
        <dsp:cNvPr id="0" name=""/>
        <dsp:cNvSpPr/>
      </dsp:nvSpPr>
      <dsp:spPr>
        <a:xfrm>
          <a:off x="2744723" y="-5"/>
          <a:ext cx="2359152" cy="192023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নিউক্লিয়াস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সুগঠিত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3090213" y="281207"/>
        <a:ext cx="1668172" cy="1357815"/>
      </dsp:txXfrm>
    </dsp:sp>
    <dsp:sp modelId="{6B515F41-CD0E-4B18-B23A-BCC258CDEEAA}">
      <dsp:nvSpPr>
        <dsp:cNvPr id="0" name=""/>
        <dsp:cNvSpPr/>
      </dsp:nvSpPr>
      <dsp:spPr>
        <a:xfrm>
          <a:off x="4769534" y="2740832"/>
          <a:ext cx="129753" cy="5381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769534" y="2848459"/>
        <a:ext cx="90827" cy="322880"/>
      </dsp:txXfrm>
    </dsp:sp>
    <dsp:sp modelId="{A829C234-2B8A-485B-8267-C11305AA2185}">
      <dsp:nvSpPr>
        <dsp:cNvPr id="0" name=""/>
        <dsp:cNvSpPr/>
      </dsp:nvSpPr>
      <dsp:spPr>
        <a:xfrm>
          <a:off x="4960493" y="2049780"/>
          <a:ext cx="2359152" cy="192023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উন্নত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টিস্যুতন্ত্র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বিদ্যমান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5305983" y="2330992"/>
        <a:ext cx="1668172" cy="1357815"/>
      </dsp:txXfrm>
    </dsp:sp>
    <dsp:sp modelId="{6867CBC7-3680-45F1-89FA-0C26E2FD6A37}">
      <dsp:nvSpPr>
        <dsp:cNvPr id="0" name=""/>
        <dsp:cNvSpPr/>
      </dsp:nvSpPr>
      <dsp:spPr>
        <a:xfrm rot="5400000">
          <a:off x="3841213" y="3684272"/>
          <a:ext cx="166173" cy="5381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866139" y="3766973"/>
        <a:ext cx="116321" cy="322880"/>
      </dsp:txXfrm>
    </dsp:sp>
    <dsp:sp modelId="{51DF354D-651A-45D3-BFA5-2F33E68E34F1}">
      <dsp:nvSpPr>
        <dsp:cNvPr id="0" name=""/>
        <dsp:cNvSpPr/>
      </dsp:nvSpPr>
      <dsp:spPr>
        <a:xfrm>
          <a:off x="2744723" y="4114810"/>
          <a:ext cx="2359152" cy="192023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ডিপ্লয়েড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কোষ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বিভাজনের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বংশ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বিস্তার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090213" y="4396022"/>
        <a:ext cx="1668172" cy="1357815"/>
      </dsp:txXfrm>
    </dsp:sp>
    <dsp:sp modelId="{0E837954-75DD-41A7-B1DD-8F48E09410E4}">
      <dsp:nvSpPr>
        <dsp:cNvPr id="0" name=""/>
        <dsp:cNvSpPr/>
      </dsp:nvSpPr>
      <dsp:spPr>
        <a:xfrm rot="10800000">
          <a:off x="2949311" y="2740832"/>
          <a:ext cx="129753" cy="5381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2988237" y="2848459"/>
        <a:ext cx="90827" cy="322880"/>
      </dsp:txXfrm>
    </dsp:sp>
    <dsp:sp modelId="{13AE51F6-5A04-43B2-8754-76FB6E233251}">
      <dsp:nvSpPr>
        <dsp:cNvPr id="0" name=""/>
        <dsp:cNvSpPr/>
      </dsp:nvSpPr>
      <dsp:spPr>
        <a:xfrm>
          <a:off x="528954" y="2049780"/>
          <a:ext cx="2359152" cy="192023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এরা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স্বভোজী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874444" y="2330992"/>
        <a:ext cx="1668172" cy="1357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7D2D8-E4AC-4C0C-8254-EAEE8F4360F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BDC77-125B-4087-AEA9-C512F6FF7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7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9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1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/>
              <a:t>এক্ষেত্রে শিক্ষক</a:t>
            </a:r>
            <a:r>
              <a:rPr lang="bn-BD" baseline="0" dirty="0"/>
              <a:t> মহোদয় মাইসেলিয়াম সম্পর্কে  ধারণা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/>
              <a:t>চিত্রের</a:t>
            </a:r>
            <a:r>
              <a:rPr lang="bn-BD" baseline="0" dirty="0"/>
              <a:t> সব প্রাণিগুলোর নিউক্লিয়াস কী সুগঠিত?</a:t>
            </a:r>
            <a:r>
              <a:rPr lang="bn-BD" dirty="0"/>
              <a:t> </a:t>
            </a:r>
            <a:r>
              <a:rPr lang="bn-BD" baseline="0" dirty="0"/>
              <a:t>তবে এদের কোন কিংডমের অন্তর্ভুক্ত করা যেতে পারে ? এবার চিত্র </a:t>
            </a:r>
            <a:r>
              <a:rPr lang="bn-BD" dirty="0"/>
              <a:t>দেখে</a:t>
            </a:r>
            <a:r>
              <a:rPr lang="bn-BD" baseline="0" dirty="0"/>
              <a:t> বল ইউক্যারিওটার কয়টি রাজ্য ? এই রাজ্যগুলোর নাম বলতে পারবে 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/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ইউক্যারিওটার প্রোটিষ্টা রাজ্য পুর্বে পড়ানো হয়েছে ।সেজন্য  ফাঞ্জাই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রাজ্য দিয়ে শুরূ ।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0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/>
              <a:t>শিক্ষক</a:t>
            </a:r>
            <a:r>
              <a:rPr lang="bn-BD" baseline="0" dirty="0"/>
              <a:t> অ্যানাইসোগ্যামাস, টিস্যুতন্ত্র শিক্ষার্থীদের সহায়তায় ব্যাখ্যা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29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0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শিক্ষক</a:t>
            </a:r>
            <a:r>
              <a:rPr lang="bn-BD" baseline="0" dirty="0"/>
              <a:t> তালিকাটি শিক্ষার্থীদের সরবরাহ করবেন । শিক্ষক প্রয়োজনে পাঠ সংশ্লিষ্ট অন্য যেকোন কাজ দিতে পারেন । যদি প্রত্যাশিত উত্তর না আসে তবে শিক্ষক বিষয়গুলো সম্পর্কে ধারণা দিবেন ।উত্তরগুলো বোর্ডে লিখে দেওয়া যেতে পারে ।</a:t>
            </a:r>
            <a:endParaRPr lang="en-US" dirty="0"/>
          </a:p>
          <a:p>
            <a:r>
              <a:rPr lang="bn-BD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5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03C8B-24CA-461E-8555-21F9790AB232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70BF-51B4-459C-922A-BD7189CAAE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66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Biology%20book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11430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574" y="2209800"/>
            <a:ext cx="4572000" cy="382741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19050"/>
            <a:ext cx="9144000" cy="6838950"/>
            <a:chOff x="549342" y="268902"/>
            <a:chExt cx="8305800" cy="5943600"/>
          </a:xfrm>
        </p:grpSpPr>
        <p:sp>
          <p:nvSpPr>
            <p:cNvPr id="7" name="Flowchart: Process 6"/>
            <p:cNvSpPr/>
            <p:nvPr/>
          </p:nvSpPr>
          <p:spPr>
            <a:xfrm>
              <a:off x="549342" y="268902"/>
              <a:ext cx="8305800" cy="5943600"/>
            </a:xfrm>
            <a:prstGeom prst="flowChartProcess">
              <a:avLst/>
            </a:prstGeom>
            <a:noFill/>
            <a:ln w="215900" cap="sq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609600" y="337416"/>
              <a:ext cx="762000" cy="838200"/>
            </a:xfrm>
            <a:prstGeom prst="halfFrame">
              <a:avLst>
                <a:gd name="adj1" fmla="val 33333"/>
                <a:gd name="adj2" fmla="val 32943"/>
              </a:avLst>
            </a:prstGeom>
            <a:solidFill>
              <a:schemeClr val="accent1">
                <a:alpha val="97000"/>
              </a:schemeClr>
            </a:solidFill>
            <a:ln w="28575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7962900" y="299316"/>
              <a:ext cx="762000" cy="838200"/>
            </a:xfrm>
            <a:prstGeom prst="halfFrame">
              <a:avLst>
                <a:gd name="adj1" fmla="val 33333"/>
                <a:gd name="adj2" fmla="val 32943"/>
              </a:avLst>
            </a:prstGeom>
            <a:solidFill>
              <a:schemeClr val="accent1">
                <a:alpha val="97000"/>
              </a:schemeClr>
            </a:solidFill>
            <a:ln w="28575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649037" y="5372100"/>
              <a:ext cx="762000" cy="838200"/>
            </a:xfrm>
            <a:prstGeom prst="halfFrame">
              <a:avLst>
                <a:gd name="adj1" fmla="val 33333"/>
                <a:gd name="adj2" fmla="val 32943"/>
              </a:avLst>
            </a:prstGeom>
            <a:solidFill>
              <a:schemeClr val="accent1">
                <a:alpha val="97000"/>
              </a:schemeClr>
            </a:solidFill>
            <a:ln w="28575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001000" y="5322915"/>
              <a:ext cx="762000" cy="838200"/>
            </a:xfrm>
            <a:prstGeom prst="halfFrame">
              <a:avLst>
                <a:gd name="adj1" fmla="val 33333"/>
                <a:gd name="adj2" fmla="val 32943"/>
              </a:avLst>
            </a:prstGeom>
            <a:solidFill>
              <a:schemeClr val="accent1">
                <a:alpha val="97000"/>
              </a:schemeClr>
            </a:solidFill>
            <a:ln w="28575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4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4)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41548" y="1585572"/>
            <a:ext cx="2560320" cy="292608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forest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8" y="1585572"/>
            <a:ext cx="2560320" cy="292608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 (5)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22848" y="1585572"/>
            <a:ext cx="2560320" cy="292608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080260" y="5257800"/>
            <a:ext cx="612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প্লানন্টি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plantae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685800" cy="8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)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697183"/>
            <a:ext cx="2286000" cy="320040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download (6)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1697183"/>
            <a:ext cx="2286000" cy="320040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685800" cy="8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51054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অ্যানিমেলিয়া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(Animalia)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5" y="1712423"/>
            <a:ext cx="2381250" cy="320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2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28761705"/>
              </p:ext>
            </p:extLst>
          </p:nvPr>
        </p:nvGraphicFramePr>
        <p:xfrm>
          <a:off x="1066800" y="457200"/>
          <a:ext cx="7086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EAC625-E410-49F9-AF95-7B7E0B9BE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4B9922-C006-4CB8-9034-4E4DA4EE1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54912-F6DD-49BF-97C1-54F98AA2F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CC11D4-9152-470E-9E9E-4A5B013A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4BE415-0D2A-4E06-A86D-15FCCFB0F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CAB34D-562A-457C-AA31-1F3B58E4D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7A008A-375A-4D7E-B31B-A95E9041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51EC66-8CE2-42BE-A00A-19E622C17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FE35E9-C0C7-44D1-9AF8-CB05A85FA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96020281"/>
              </p:ext>
            </p:extLst>
          </p:nvPr>
        </p:nvGraphicFramePr>
        <p:xfrm>
          <a:off x="1143000" y="213360"/>
          <a:ext cx="6492240" cy="64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58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E9811F-6516-4FAD-BA71-06C4C4A14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5E9811F-6516-4FAD-BA71-06C4C4A14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E6CAF9-22A9-4F9E-A6ED-A5385F3FC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6E6CAF9-22A9-4F9E-A6ED-A5385F3FC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B0DBB4-59DB-4DC0-B204-45F9153BE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6B0DBB4-59DB-4DC0-B204-45F9153BE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76D30F-B881-4B79-A3DE-D7575E0F8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6476D30F-B881-4B79-A3DE-D7575E0F8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34F3C-B11E-4A1F-8CD8-14084A177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3C34F3C-B11E-4A1F-8CD8-14084A177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83340-EB66-48D0-944F-657108971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FE83340-EB66-48D0-944F-657108971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BEA98B-08B7-46AE-A158-3F32CAF41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4EBEA98B-08B7-46AE-A158-3F32CAF41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3C15DA-ABAE-4026-B85F-DC1AC004E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9A3C15DA-ABAE-4026-B85F-DC1AC004E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A99F51-B207-47E9-AC9D-92A9A2C95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CA99F51-B207-47E9-AC9D-92A9A2C95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88BE20-E8CD-4BCA-B83D-8B7D03BF3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9988BE20-E8CD-4BCA-B83D-8B7D03BF3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082D4B-7CF1-4A87-A0CC-55446C43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1082D4B-7CF1-4A87-A0CC-55446C439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65145228"/>
              </p:ext>
            </p:extLst>
          </p:nvPr>
        </p:nvGraphicFramePr>
        <p:xfrm>
          <a:off x="914400" y="457200"/>
          <a:ext cx="70104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924D3A-8989-455E-9B92-A1C9222E3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48891C-B30F-49F2-A5F2-63373254B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8F6D46-2CA8-44E3-B9CB-577A77EC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6E69B4-2FCB-4CE5-A768-24CF95D4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61181A-7A71-4019-A33F-D1C6C786C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79D267-C122-42D6-8171-351146934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AB4F33-2CC2-488F-99DF-BD4632E60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16FB7B-34F6-4505-83C7-281312F45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B32745-038C-4854-9368-29A3F0582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48747-78EB-4E3B-9E1E-980497307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C52384-198F-4232-9801-B4B00E64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02346545"/>
              </p:ext>
            </p:extLst>
          </p:nvPr>
        </p:nvGraphicFramePr>
        <p:xfrm>
          <a:off x="609600" y="533400"/>
          <a:ext cx="7848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52CE0C-DDBA-45C5-9FD6-C7EF7EEBA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2BFD5B-3E88-448A-9643-27D2BD938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832F67-29E9-460D-8EDE-E5DAFE9D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515F41-CD0E-4B18-B23A-BCC258CDE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29C234-2B8A-485B-8267-C11305AA2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67CBC7-3680-45F1-89FA-0C26E2FD6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DF354D-651A-45D3-BFA5-2F33E68E3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837954-75DD-41A7-B1DD-8F48E094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AE51F6-5A04-43B2-8754-76FB6E233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_340x270.1484834892_18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33600"/>
            <a:ext cx="2997200" cy="23801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1000" y="2904564"/>
            <a:ext cx="4495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কে</a:t>
            </a:r>
            <a:r>
              <a:rPr lang="bn-BD" dirty="0" smtClean="0">
                <a:solidFill>
                  <a:schemeClr val="tx1"/>
                </a:solidFill>
              </a:rPr>
              <a:t>কোষে সকল ধরণের অঙ্গাণু বিদ্যমান।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4343400"/>
            <a:ext cx="2667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               অ্যামিবা</a:t>
            </a:r>
            <a:r>
              <a:rPr lang="bn-BD" dirty="0" smtClean="0"/>
              <a:t>কেঅ</a:t>
            </a:r>
            <a:endParaRPr lang="en-US" dirty="0"/>
          </a:p>
        </p:txBody>
      </p:sp>
      <p:cxnSp>
        <p:nvCxnSpPr>
          <p:cNvPr id="16" name="Elbow Connector 15"/>
          <p:cNvCxnSpPr/>
          <p:nvPr/>
        </p:nvCxnSpPr>
        <p:spPr>
          <a:xfrm flipV="1">
            <a:off x="2230120" y="961465"/>
            <a:ext cx="2743200" cy="1676398"/>
          </a:xfrm>
          <a:prstGeom prst="bentConnector3">
            <a:avLst>
              <a:gd name="adj1" fmla="val 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flipV="1">
            <a:off x="2474504" y="1680078"/>
            <a:ext cx="2743200" cy="1676398"/>
          </a:xfrm>
          <a:prstGeom prst="bentConnector3">
            <a:avLst>
              <a:gd name="adj1" fmla="val 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flipV="1">
            <a:off x="2743200" y="1447800"/>
            <a:ext cx="2743200" cy="1676398"/>
          </a:xfrm>
          <a:prstGeom prst="bentConnector3">
            <a:avLst>
              <a:gd name="adj1" fmla="val 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V="1">
            <a:off x="2443843" y="1242736"/>
            <a:ext cx="2743200" cy="1676398"/>
          </a:xfrm>
          <a:prstGeom prst="bentConnector3">
            <a:avLst>
              <a:gd name="adj1" fmla="val 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486400" y="76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638800" y="914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984206" y="74004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dirty="0" err="1" smtClean="0"/>
              <a:t>ক্ষণপদ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58014" y="1022866"/>
            <a:ext cx="246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bn-BD" dirty="0" smtClean="0"/>
              <a:t>সংকোচণশীল গহ্বর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31822" y="1305688"/>
            <a:ext cx="246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bn-BD" dirty="0" smtClean="0"/>
              <a:t>নিয়োক্লিয়াস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312954" y="1638435"/>
            <a:ext cx="246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en-US" dirty="0" smtClean="0"/>
              <a:t> </a:t>
            </a:r>
            <a:r>
              <a:rPr lang="bn-BD" dirty="0" smtClean="0"/>
              <a:t>খাদ্য গহ্বর</a:t>
            </a:r>
            <a:endParaRPr lang="en-US" dirty="0"/>
          </a:p>
        </p:txBody>
      </p:sp>
      <p:cxnSp>
        <p:nvCxnSpPr>
          <p:cNvPr id="44" name="Elbow Connector 43"/>
          <p:cNvCxnSpPr/>
          <p:nvPr/>
        </p:nvCxnSpPr>
        <p:spPr>
          <a:xfrm flipV="1">
            <a:off x="2964179" y="2168431"/>
            <a:ext cx="2344421" cy="1063822"/>
          </a:xfrm>
          <a:prstGeom prst="bentConnector3">
            <a:avLst>
              <a:gd name="adj1" fmla="val 41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349965" y="1961840"/>
            <a:ext cx="246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dirty="0" smtClean="0"/>
              <a:t>পানি গহ্বর</a:t>
            </a:r>
            <a:endParaRPr lang="en-US" dirty="0"/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2743200" y="2491836"/>
            <a:ext cx="2551611" cy="97190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63754" y="2349523"/>
            <a:ext cx="246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ক্লোরোপ্লাস্ট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4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4353426" cy="3791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2829580"/>
            <a:ext cx="433165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ক্লোরোপ্লাস্ট  সুগঠিত নয়।</a:t>
            </a:r>
            <a:endParaRPr lang="en-US" sz="2800" dirty="0"/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3200400" y="1679378"/>
            <a:ext cx="2344421" cy="1063822"/>
          </a:xfrm>
          <a:prstGeom prst="bentConnector3">
            <a:avLst>
              <a:gd name="adj1" fmla="val 41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62600" y="1535668"/>
            <a:ext cx="161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ক্লোরোপ্লাস্ট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60255" y="3448867"/>
            <a:ext cx="3505200" cy="2438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5189" y="587855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/>
              <a:t>Agaricus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77598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5)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2560320" cy="292608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90600"/>
            <a:ext cx="3886200" cy="300228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286000" y="1981200"/>
            <a:ext cx="12954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5486400" y="1295400"/>
            <a:ext cx="1676400" cy="1219201"/>
          </a:xfrm>
          <a:prstGeom prst="bentConnector3">
            <a:avLst>
              <a:gd name="adj1" fmla="val 13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951" y="1110955"/>
            <a:ext cx="189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প্রকৃত নিউক্লিয়াস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4572000"/>
            <a:ext cx="8001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n w="12700">
                  <a:solidFill>
                    <a:schemeClr val="tx1"/>
                  </a:solidFill>
                </a:ln>
              </a:rPr>
              <a:t>প্লান্টি উদ্ভিদের প্রকৃত নিউক্লিয়াসের ফলে উন্নত টিস্যু তন্ত্র বিদ্যমান</a:t>
            </a:r>
            <a:endParaRPr lang="en-US" sz="2000" b="1" dirty="0">
              <a:ln w="12700">
                <a:solidFill>
                  <a:schemeClr val="tx1"/>
                </a:solidFill>
              </a:ln>
            </a:endParaRPr>
          </a:p>
          <a:p>
            <a:pPr algn="ctr"/>
            <a:r>
              <a:rPr lang="bn-BD" sz="2000" b="1" dirty="0" smtClean="0">
                <a:ln w="12700">
                  <a:solidFill>
                    <a:schemeClr val="tx1"/>
                  </a:solidFill>
                </a:ln>
              </a:rPr>
              <a:t> </a:t>
            </a:r>
            <a:endParaRPr lang="en-US" sz="2000" b="1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5218331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সেগুন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গাছ</a:t>
            </a:r>
            <a:r>
              <a:rPr lang="en-US" sz="3200" dirty="0" smtClean="0"/>
              <a:t> </a:t>
            </a:r>
            <a:r>
              <a:rPr lang="en-US" sz="3200" b="1" i="1" dirty="0" smtClean="0"/>
              <a:t>(</a:t>
            </a:r>
            <a:r>
              <a:rPr lang="en-US" sz="3200" b="1" i="1" u="sng" dirty="0" err="1" smtClean="0"/>
              <a:t>Tectona</a:t>
            </a:r>
            <a:r>
              <a:rPr lang="en-US" sz="3200" b="1" i="1" dirty="0"/>
              <a:t> </a:t>
            </a:r>
            <a:r>
              <a:rPr lang="en-US" sz="3200" b="1" i="1" dirty="0" smtClean="0"/>
              <a:t> </a:t>
            </a:r>
            <a:r>
              <a:rPr lang="en-US" sz="3200" b="1" i="1" u="sng" dirty="0" err="1" smtClean="0"/>
              <a:t>grandis</a:t>
            </a:r>
            <a:r>
              <a:rPr lang="en-US" sz="3200" b="1" i="1" dirty="0" smtClean="0"/>
              <a:t>)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2453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550" y="5334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r>
              <a:rPr lang="bn-BD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প্রোটিষ্টা পর্বের ১ টি বৈশিষ্ট্য এবং উদাহরণ বলো?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50" y="28956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ফানজাই পর্বের প্রাণীরা নিজেদের খাদ্য নিজেরা তৈরি করতে পারে কিনা?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4950" y="513594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 পর্বের উদ্ভিদের উন্নত টিস্যু বিদ্যমান?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33400" y="1447800"/>
            <a:ext cx="819150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47675" y="3115371"/>
            <a:ext cx="819150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57200" y="5135940"/>
            <a:ext cx="819150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762000" y="460225"/>
            <a:ext cx="7772400" cy="609297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201346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838200"/>
            <a:ext cx="5943600" cy="498598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জাকারিয়া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প্রভাষক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বিভাগ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সরকারি আলাওল কলেজ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পৌরসভা সদর,বাঁশখালী,চট্টগ্রাম।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:০১৮১৬৬০৮২৪৭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ই-মেইল: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jakariabotany২৭@gmail.com</a:t>
            </a:r>
            <a:endParaRPr lang="bn-BD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</a:t>
            </a:r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আইডি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নং: ০১০৫০০৬০১৬০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ব্যাচ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নং: #০৬,ট্রিচার্চ ট্রেনিং কলেজ চট্টগ্রাম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30033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    </a:t>
            </a:r>
            <a:r>
              <a:rPr lang="en-US" sz="2800" b="1" dirty="0" err="1" smtClean="0"/>
              <a:t>সম্পাদনায়</a:t>
            </a:r>
            <a:endParaRPr lang="en-US" sz="2800" b="1" dirty="0"/>
          </a:p>
        </p:txBody>
      </p:sp>
      <p:sp>
        <p:nvSpPr>
          <p:cNvPr id="21" name="Minus 20"/>
          <p:cNvSpPr/>
          <p:nvPr/>
        </p:nvSpPr>
        <p:spPr>
          <a:xfrm>
            <a:off x="2095500" y="4267200"/>
            <a:ext cx="4419600" cy="41796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96000" y="1338778"/>
            <a:ext cx="2362200" cy="227862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304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3740" y="4800600"/>
            <a:ext cx="667966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সবুজ উদ্ভিদের  টিস্যুতন্ত্র কেমন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1981200"/>
            <a:ext cx="6705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সবুজ উদ্ভিদের নিউক্লিয়াস প্রকৃত/অপ্রকৃত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0191" y="3276600"/>
            <a:ext cx="6593209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সবুজ উদ্ভিদের জনন কি ধরণের ?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57200" y="2068443"/>
            <a:ext cx="819150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14350" y="4929117"/>
            <a:ext cx="819150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23875" y="3498780"/>
            <a:ext cx="819150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1447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চিত্রটিকোন রাজ্যের প্রাণী?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39" y="2209800"/>
            <a:ext cx="76298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 smtClean="0">
                <a:latin typeface="NikoshBAN" pitchFamily="2" charset="0"/>
                <a:cs typeface="NikoshBAN" pitchFamily="2" charset="0"/>
              </a:rPr>
              <a:t>চিত্রের প্রাণিটি কী সুকেন্দ্রিক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3300" dirty="0" smtClean="0">
                <a:latin typeface="NikoshBAN" pitchFamily="2" charset="0"/>
                <a:cs typeface="NikoshBAN" pitchFamily="2" charset="0"/>
              </a:rPr>
              <a:t>এককোষী/ বহুকোষী ? 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7290" y="466635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ute-samoyed-dogs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447800" y="3033355"/>
            <a:ext cx="6019800" cy="32150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6800" y="1447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অ্যানিমালিয়া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4876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2209800"/>
            <a:ext cx="2809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spc="-150" dirty="0" smtClean="0">
                <a:latin typeface="NikoshBAN" pitchFamily="2" charset="0"/>
                <a:cs typeface="NikoshBAN" pitchFamily="2" charset="0"/>
              </a:rPr>
              <a:t>সুকেন্দ্রিক,বহুকোষী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4005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533400"/>
            <a:ext cx="1676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048000"/>
            <a:ext cx="744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চিত্রের রাজ্যের  ৪টি বৈশিষ্ট্য বল  ?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911222" y="28326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434224"/>
              </p:ext>
            </p:extLst>
          </p:nvPr>
        </p:nvGraphicFramePr>
        <p:xfrm>
          <a:off x="457199" y="914400"/>
          <a:ext cx="8229603" cy="5518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1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ইউক্যারিউটা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রাজ্যের নাম </a:t>
                      </a:r>
                      <a:endParaRPr lang="en-US" sz="2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spc="-15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="1" spc="-150" dirty="0" smtClean="0">
                          <a:latin typeface="NikoshBAN" pitchFamily="2" charset="0"/>
                          <a:cs typeface="NikoshBAN" pitchFamily="2" charset="0"/>
                        </a:rPr>
                        <a:t>কোষ সংখ্যা </a:t>
                      </a:r>
                      <a:endParaRPr lang="en-US" sz="2000" b="1" spc="-15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0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spc="-15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="1" spc="-150" dirty="0" smtClean="0">
                          <a:latin typeface="NikoshBAN" pitchFamily="2" charset="0"/>
                          <a:cs typeface="NikoshBAN" pitchFamily="2" charset="0"/>
                        </a:rPr>
                        <a:t>কোষ প্রাচীর  </a:t>
                      </a:r>
                      <a:endParaRPr lang="en-US" sz="2000" b="1" spc="-15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0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খাদ্য গ্রহণ  </a:t>
                      </a:r>
                      <a:endParaRPr lang="en-US" sz="20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ক্লোরোফিল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প্রজনন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প্রোটিষ্টা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ফানজাই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প্লান্টি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853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অ্যানিমেলিয়া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AutoShape 4" descr="data:image/jpeg;base64,/9j/4AAQSkZJRgABAQAAAQABAAD/2wCEAAkGBxQTEhMTExQUFhUXGRgaFxcXFxoXGBsYGhgYHRwYFxcZHCgiGBolGxcXJTEiJS4sLi4uHiIzODMsNygtLisBCgoKDg0OGxAQGy8kHCY0LCw0Ly8sLCwsLCwsLCwsLCwsLCwsLCwsLCwsLCwsLCwsLCwsLCwsLCwsLCwsLCwsLP/AABEIAKgBLAMBIgACEQEDEQH/xAAcAAEAAgMBAQEAAAAAAAAAAAAABQYDBAcCAQj/xAA+EAABAwIDBQYDBwMDBAMAAAABAAIRAyEEEjEFBkFRcRMiYYGRoTKxwQdCYtHh8PEUI1IzcsIVFpKyJIKi/8QAGQEBAAMBAQAAAAAAAAAAAAAAAAECBAMF/8QAJxEAAgICAgICAgEFAAAAAAAAAAECEQMhEjEEQSJRE0IjMlJhkaH/2gAMAwEAAhEDEQA/AO4oiIAiIgCIiAIiIAiIgCItXaeNbRpVKrtGNLusCw8zZAbAeJIkSNRxXpcEwu2MT2zsQ15FQuJ11HKNCPDkuwbsbwNxVO/dqt+NnLxH4T7aKqlZeUGibREVigREQBEXwoCHr7ScK5GYZBYtIuTxIM2/RS1OoHCQqLWr5qzpPEwrFsnGwMpNlxjPezTkw0lRNovgK+rsZgiIgCIiAIiIAiIgCIiAIiIAiIgCIiAIiIAiIgCIiAIiIAqz9or4wTxwc5gPTMD9FZlWvtEpg4CtP4SOuYfSVWXRaH9SOR4Soyp3Y1UxgaTsO4VM5a5vwxrGsTxH8KC3Zd/ccWzEHho4Ea8RzViGFL3S839P3ouMjUWL/uas8A9pltwAv1HNaWI3qrtH+oZBvppwMqJrPpNcGGo0G8DMB9dFkZgCaQJBmT6Ktsjivon9nb9VAYq5XDj90+unBW3Abw0KonNlPJ0A+XNcopbOsHOv8R6xYdeKwvxNRrASLRx08x5q0ZtFZY4svG8X2kUaQLaA7V3+RswefFQe4W/GLxmOdSflNNtN7yAADAgAjzIVC2ziWlmcd3wFj100Vs+xDCN7bEVnG/Z5QY0a5wJM/wD1Cvbe2VcUlol8bU/unLxAI8CD/Cnm/C1xMWuPJRGH2e99dz6rYa0m/wDl4j39VMtoz0WectUjbNrSPg2jUaCGuIHr6clqYXbtYPe01ZOrZAIi9vZesJjsM6saQrU3O0LJE+XM+C2qmxGhpIHezA+QOnTVZ/5e0yKgtSX/AAybP3mfmDXgOsNLG6seExrKnwm41B1HkqOzZ7yXOA7xL3TwAAgL7swuBLySHzqFfH5M46ltFMmCEtx0dAXxzgBJIA5lQ9HajoEx10WHFbS5kLcsqa0ZPwyslm46mTAcPePI6FbKr2ysR2r4GgMnjorCrRbZWceLoIiKxQIiIAiIgCIiAIiIAiIgCIiAIiIAiIgCr2/VMuwrgNCRPS/1hWFae2KeahUH4T7X+iiXRMXTOS7NwdPDtJiXOueZ5AclvU4fBqODBNgI8pP0C0sSc1RomwkkeA6wovHY4F2VjXG/ATfzWY1mrj93XlwJpOf3amYtaH9o4gFkO+4LG5I14Qp/d7bZo4anQxLZqDui4iQNAdDFhOmi9YKhlZ8RL+XLjwsCq9turRqs/wDkFoyTleXceEQBf1VnNvQhj2WHbe3KdPDV3NbNYAZaZItnsCSDAbxPQqqDeGpSquw2J7N2UBrjTBaGnrJa8Dw+kLc3YwdGme3e99QvYDrLDobDhfnbW628bh8Kyoyp2RBEua0OOSf9vhy0vooTSVMTi+WuimbUeDmcAYP7m/zXUfsrwfZ4R1aT/ddET91gHpd3sFzzbeKY4kNENINjoD4eC6lu1RNPZWFMHv53G/M2Pm0BJv4Mql8kjLtPaVRz2spRmOk3EcytwsNTD1KQeRWIsXWBuJA5AiR5qPwTmMa6tU1d3Wi+nRbeB2ZUc7M4w3UEGTHIzdYMbmpJrbNk1Gq6KbtDdHEhleKbjPZ5MxY1rC34qmYkETybrpzK6Tgtr0302DNLsozWOsXMxzXyvsxjhlJcG8QND1sqxtPBvZXIw9QnM05GOhrWuH+ToktmB662WyU8kn0jjgwwl8b/AMlv2hjqNCg6rVeGsiJ5zaBzMqGwe2KGJOSi8S25aQQ73Uc7YznuY3FZQ5kVaZkupiqJBkWzNg38jqtHYG6VenihUOYguqPfUc9pbBENZSgzl0t/CJRnH6a9FX8JV2vstAq9mHF2gEqqsxD8TVIpjK2buk/PmrHi2h9N4kTcEaGeRWDc3ZLoa54c2DZsQPOblRjdqkdotRTk+y07A2cKNMAanVSi+AL6tiVKjzZScnbCIikqEREAREQBERAEREAREQBERAEREAREQBYMa2abx+F3yKzrDjKrWsc5/wAIBnojCOSY/DkOdl46/wAyFC16b2u7jHHx/KCp7G42kXkZoE2nXw8FiBFi1zSDwsCelxdZWbERWJx2JbZoZEXJ4DnCmtnYRtNoeRmqGJtpM5WiZyggT6KOxLpdEEfhMH1W5sxzBLqhkuk3sbRFukKuy6dERigyjUJeCGPuC2IBmHWHAkeqj9uYrM0AGzdB9DyWxtisHOOpgugnxJVfxLDJzGyskRJmrhWOr4ihSEAvqNZy+JwHsv0RvJhw2lSY2GtaIA4AAABcy+x3Y9OtjHVn3NBoLB4ukSecCV1jehwbRzHg4e6vKN42cVL+RFUwWDBdnrOzRZrYVjomG2bbkoWhWpVgAHd7gDY+Sk8G4tEcP3xWXElFmjI3Iw4rtXWaA3m43I00H6+Sg62wnUqgrirVcRZ7XulpadSBAykETbkreLr6aQIg3ELTRWGZw6PFIggT++iruJ7RtVzGgluoiJj8lZA0MB5cFV9tGsx4qtfLLSICz+SlVlsD+VGjVcWYosDjcNJB1ldC2TT7gJVJ2bh3VsSfEzPgNV0NrYAA0Cnw4bcvRXy59R9n1ERbzCEREAREQBERAEREAREQBERAEREAREQBERAFAb44gto5QJzHnBtdT6pu/LC57AIkN+pVJvRfGrkUPGYUOdAJvq3NfyJBErXqbKIEslx4kvY3ycCCJ8VYaDWu1sRxGnqVrVtnteQXOz/4sixji4feHWy4WaSsjZj3tzEAAmGw4kHmdIIUVWbXpkhriQADEkkAz/kujMwbIc5xkgcb35COBUDidnipVqm4AygHxiZH/lEFTyFFRGNd99oHIk5QQfE2KxYqoYuAZ0uCPVWJ2xQZDi8j/IiWkeMBYsVuwWMzMcSOQdb3S0RTJf7C8cxuKrUzmD3stJEQDMREz4yr/vi4uqtabNaOZ1PguKbn4l9LaFItJac0EkcORErrNMdrVdM3N1TPP48V7JxQ+XL6NbD0HBws4t4Ea9b/AEU/QpugQSf9zf4WI7Oe0gtd5KQwmHcLuN+PLyXHEmnTR1yST2GvI4LwcbMgGDyK23MIE8zf99FDbRzZpyHTUSDbpr7rvOaitnKMbZtVA5/3oWji6A0JJ8OfVQ2KxFYkhtjwOUn5H6BaTsTWHxuJPjoskssWao4ZL2XLdR47VwAFhY8Va1RdyKhFZ0us5th42/VXpbvGd4zB5KqYREWg4BERAEREAREQBERAEREAREQBERAEREAREQBU/e+v/cAHAAae2it1R8Ak8BK59j8WXPcSCZ43+i55HqjpjW7I/FN4lp8vylaTsU62WZ5GJ8+fFbzaQJnveEzHWStiBAGXhrbiuNGizSc5zW5iQHn4QLyeZnhfVSW0sHAOUAuyySBcm4kdLLJ/S0YALmjTjdx4CTc3v4qVDmFzQCHWItzsdenyUULOe0cTVaQCL3M6cRaByXuqypkLiWNF7Rb2mFYtqbOzZjw5fl6KrbUaRoXAeDuv5KCxCYGoP6ulIHxA5uHnA/PyXVn4YESOvKfJcUqf6rTM94dZnjBEldq2VVHZtIvYX5/RUyxTqyYNo8sxtRh7wJ5AD6qUo1KrwDZo8dY5L3Qg3K2M8kCLAepURg12xKSfo0zi6jJziRwI5+Pmtert1n74eClotBC1qmzqdzlChxyfq/8AYUoe0Rb8aanwMIPOPnzC1MTgHPMvgHwsp/tGgRELVrvkWv1XNw/udl1OukV1g7FwcxxBBB0g+i6LgMa2q0Oaeo4jqqBtBhsYlTG6FfvFp8v5ldfGnxlxKeRHlHkXBERegYAiIgCIiAIiIAiIgCIiAIiIAiIgCIiAIi+ExcoCJ3jxuRgYIl/DwGqpVd7i8jKY5z+oW5tbHmtXJFwLN6KL2kxxBAygnieH5LhJ2zRGNIxuqgOPddYXdIcfQGVG4reDIQ0AgmYzt7Ph90zr4FBmptJoUqdpz1KkucT4QZVU2ljcQ+pFYUyGmREgTq2QeiqixcsLtHt3MGTLldOc3kc/MkzyhesTWIpnJLQfgg3gGQ8zzOg6r7svFB8ZWxmbysNRHssdam4kgWGkcYEC6qyyMeD3gc6WPFwBoeUXHK82Whtitq6HX8Lg/sLVxlQMrCGDlMxHmtquS5uhHJ06cr8uqMlFH2y/M6RMg8v4XZN2qjhQp20aLXHzJ+a5HtB5zjmDyJMrrOwMY7saYAJ5uyx8zb3VcnomC7LAMVAkj+Vt4SSbmwufE9VFOx9MlrHPbLjAHGVI4Onk4khRHbD0jaFY97wPyWKviYseK9lh4eawDBAOLzcqXyKqjxUrgC91rCuDJ/f6rdqV2NOVxaDyOqjH7UpB0ZYB0dFuhXKevZ0jv0a+KBd8B68fZfMF3HtJ5jQx7o+qxzpEzxAXuu2Rz5LnF7s6Pqi9UHyBHzn3WRRW7+LD6bRyt6KVXqRdqzzZKnQREVioREQBERAEREAREQBERAEREAREQBRG9GLNOg6NXWmYUuq7vuxxoAjQOvGqrLotHsowqkGXH1/IrPXqGJAHn+iisS+R/MLLgMXmYZJMDlyWc0m9Qc408mQGeVgJ6aAfNVjebAAEFsgkw7WCM3A8x+aseBruAN5JPKItMAdB7qH3goVBTc4yRrHGRBt7oC17I2OBTYRyC9YzDtb4OcFrbkbRzUBcnKLe8LX3gry/NfT2jVQyV2Vfb+RrmuIB74+anS0dmTYyNPJUjeDES6nyzTHnb6KzYKk91IGYlomTzmyl9BPZTto2eZ9Jt/E+i6LultTPTDY0vIHdH+25PqqFtzDOaTBiDpaZ59PGVc/s6qOfhX1Q0EMf2ZMgGSAQSI0uAoyK42hB1KmWnG0qdRshtxcGIIPMStjYmNL8zXatN+h0I8FoYvGQyABmtMXnpzufYqHw1SthagqVPgeYJ5cp5LhHJ8ju8dxOhAyAvdTRaezqwLbGREjosG0sdkY691o5asz8d0R5wrK1YuffKIA4azdb2PZSy94NIHDl0Vd2dtAh+bWdTHjYDoCVMYmsx7BLSM2pjw+t/TxWVzjv7NHGWvoyUadOJZlXnEMtay1tn4WnqxxniJt7rcr+CQ3G6IlpnrYGN7OoQ7Q8bq4NM3CoLmCZ8dFdtnVc1NpPJavHl+pm8iP7GyiItRmCIiAIiIAiIgCIiAIiIAiIgCIvhKA81qzWAucQANSbBUjeLe2hVY+jTdI+8dJjhcWCq2/m/Aq1nUKLnZG2cQXNB5ze4sVSc7TDg6HH4YlxPPujh1XOUjrGHsmcTj2yYPGx0kT7BY9l7Vy1CARHERPkPKy39iYHD4prmOH9xov3j5EX/cKo4/Zb8NX/ALTjla64PSbO5d6VxTV0dmnVnSqFYcT8Plc8udrea+Yp2cO5SfYkT0JBWgXzSYXWEAlo4xrI4/WStU7RgxPG5P8AjDjE8D0RoJnnYW0hRFWkBEH0Ak2WDH7Wc5lyL2PSR+qgtuOfSqZoOR1pGk8RPPitLEY0kTpN/XgrcSvI9Y/FF9RjQLzHnKvuCIDADoBBixFua53sp+bENsSZB6cySrrtCsBTBBh1yfax9B7ckl9Ew+yvb01GmWgzydpfjfhPpddp3I3bZQ2YyiAQarA+pJP+o5ouJ0iG+i4vi8O52jSRbTkRwPVfoTd3EMfhqORwIaxjTBmCGiQbmD1V4U9HPJa2VrCU6bDzcJF9bWOvks20qQqNyZddQY0tqFsbawgbVJFswk+4ssFN2Um/Xy5LDJOL4mqL5JSKXszbLsLiTQfOSe4fDlfh+QX3eHaBe/Kw6ny5D5LT+0elDqVUc49eC092R22IpsNxmnyb/CndHRV2dI2NhWMpNaIJGpPE2MrNWLiLNb4co+hXusAbdPBYBgBMgunwOvUFVd+iirtmOjhi2S6PJfHmBdZ8Q0NB58VBYnaEmG3ixAv5q/GlRF2zdqOAuvv/AHK7DM7uU+BmPKDqtPDUnuIvIPPhy+q0d4MBVjuMzcxmA9yqxbv4lpKPUizUftFwxAJZV8YDSB/+lJYDfPB1RIqhvg8ZT7rkX/TMZBHYPjk1zD/yWGns7FXDqFcN8Gk/+tl3WXIu0c3hxPpnfcNi2VBNN7Xjm0g/JZlwfCPxLLCjiqYH+LK3/FWjZe18W0AZqzR+Om4z1ztlXXkfaOT8b6Z1BFB7u7Tq1ZFQacYy+ynFojJSVozyi4umERFJAREQBERAEREAXiq2QRzXtEBxn7RtyquftsJSza5mMABvyC5rUa+mezrU6tMi1wWm5HGL+RX6tdTBWpitmMeIc1rhycAfmufGjryTPzns7an9OQGNqVnHTI0kgcZJGvgpym3EV6jXHB1m05Di6oAA2NXRMusF1SpuThc2YUg0/hsPRbzdlsDS3LYiD0VeKuy6m6pHItq7ScKfa94jMG2dlgZg20ETr8rKOxxcGve3NLMriCZs1wLvH4Zj6Lpu0dw6NVoZ2lVjZmBlPu5pOt+oC809xWXmtWvrAYOEcWkKtE2cx3uovfhRlzEteIF5Jg6A8P0VRobtY95BbhqxFv3cr9F4Hc3D03B+R73AAA1HuOggd0Q32U6MJ4BXjpFJU2fn3Ymy8XQeC7BvaCIc7MyQOd3cFnxWFcXEgyJ7sGJ620XeX4AHVoPkojE7n4dxzdmWH8DnNH/iDl9lVospfZyzD0g9pZkkwSNTduUEDWRJ9iFObB2nVwVWmGBoZVdlezLq6BfmCrZhtyaVM5mVK4MZR3muga2DmHmsVLcmg2o2qTWfUa7M0vqEjNzytgH0VVFplnJNEviapqHNYHSFHYiibAHvTaCdYlSTHZSA5j9DJALh7KOxmLaQx4pVyWuFuxqZoIIP3eRN1wyY3LZ1g66IXejDg0HtqAHumJGhAsRyNgor7NtjPpUzia4hzp7NmsNP3nfiPL81JbQqYiu7s2YSsG5gDUeMrSwOuSHkEnL7q0sDIABAa0cbRFvooUZJUWk1ZpgEuE2JuLErfw54H9+qzCgJaeOU+5b+S1zUaKlSSJAadeF+HWVEcbiyHKyn7y4uv22WmwlvEg9bxymPXwvUNoVcS3tT/TV3Od3e6zO2IjMI8OHPqurYXZRqOL3SAdApqhsdo4LRw5HP8nEo+zdqNpUGlzauZ0COyqEgnmA2wCnMUO0c0NkjUmIHurKNnN5Be2YIBWjiopLKmaeC2UMolbQ2e1bjRC+rtxODkzT/AKIIMGtxE4ocmYqVKFlRFKVEN2ERFJAREQBERAEREAREQBERAF8hfUQHzKmUIiAQvqIgCIiA+QvLqYKIoomzGcMF4OFRFHFE8meThFr4jY9N/wAdNjurRw0uviJwRKmz5/0ZljkFtNTHqVmp7OaDIa0HnAn1RFHBD8jNqnQhZkRWSoq3YREUk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421764"/>
            <a:ext cx="170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5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0950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488029"/>
              </p:ext>
            </p:extLst>
          </p:nvPr>
        </p:nvGraphicFramePr>
        <p:xfrm>
          <a:off x="3824288" y="3184525"/>
          <a:ext cx="14954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Packager Shell Object" showAsIcon="1" r:id="rId3" imgW="1495800" imgH="488520" progId="Package">
                  <p:embed/>
                </p:oleObj>
              </mc:Choice>
              <mc:Fallback>
                <p:oleObj name="Packager Shell Object" showAsIcon="1" r:id="rId3" imgW="14958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4288" y="3184525"/>
                        <a:ext cx="149542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8382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পাঠোত্তর</a:t>
            </a:r>
            <a:r>
              <a:rPr lang="en-US" sz="6000" dirty="0" smtClean="0"/>
              <a:t> </a:t>
            </a:r>
            <a:r>
              <a:rPr lang="en-US" sz="6000" dirty="0" err="1" smtClean="0"/>
              <a:t>মূল্যায়ন</a:t>
            </a:r>
            <a:r>
              <a:rPr lang="bn-BD" sz="6000" dirty="0" smtClean="0"/>
              <a:t>: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544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362200"/>
            <a:ext cx="6019800" cy="211347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8288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শ্রেণি-৯ম</a:t>
            </a:r>
          </a:p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)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02799"/>
            <a:ext cx="192024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ownload (6)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11880" y="1402799"/>
            <a:ext cx="192024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orest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81979" y="4130399"/>
            <a:ext cx="192024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ownload (7)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130399"/>
            <a:ext cx="192024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ownload (8)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611880" y="4130399"/>
            <a:ext cx="192024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ownload (9)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181979" y="1402799"/>
            <a:ext cx="192024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59326" y="62188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ছবিগুলো লক্ষ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55203"/>
            <a:ext cx="6404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সুপার কিংডম -২ :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ইউক্যারিওটা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2270" y="1761142"/>
            <a:ext cx="6629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ইউক্যারিউটার সংজ্ঞা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ইউক্যারিওটার শ্রেণিবিন্যাস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বৈশিষ্ট্য অনুযায়ী ৪টি রাজ্যের উদ্ভিদ এবং প্রাণী সনাক্ত করতে পারবে।</a:t>
            </a:r>
          </a:p>
          <a:p>
            <a:pPr lvl="2">
              <a:buFont typeface="Wingdings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70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81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উদ্ভিদ এবং প্রাণীদের দেহ কোষে সুগঠিত নিউক্লিয়াস  আছে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0"/>
          <a:stretch/>
        </p:blipFill>
        <p:spPr bwMode="auto">
          <a:xfrm>
            <a:off x="6248400" y="2307356"/>
            <a:ext cx="2413540" cy="2950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010400" y="3200400"/>
            <a:ext cx="914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b4c57b16249d032ea74578fe4143d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057400"/>
            <a:ext cx="3045470" cy="2539453"/>
          </a:xfrm>
          <a:prstGeom prst="rect">
            <a:avLst/>
          </a:prstGeom>
        </p:spPr>
      </p:pic>
      <p:pic>
        <p:nvPicPr>
          <p:cNvPr id="3" name="Picture 2" descr="il_340x270.1484834892_18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33600"/>
            <a:ext cx="2997200" cy="2380129"/>
          </a:xfrm>
          <a:prstGeom prst="rect">
            <a:avLst/>
          </a:prstGeom>
        </p:spPr>
      </p:pic>
      <p:pic>
        <p:nvPicPr>
          <p:cNvPr id="4" name="Picture 3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685800" cy="8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5257800"/>
            <a:ext cx="5941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রাজ্য-প্রোটিষ্টা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protista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c/ca/Fuzzy_Fungi_(Schizophyllum_commune)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2"/>
          <a:stretch/>
        </p:blipFill>
        <p:spPr bwMode="auto">
          <a:xfrm>
            <a:off x="3247209" y="1417320"/>
            <a:ext cx="2377440" cy="338328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icrobiologyonline.org.uk/themed/sgm/img/slideshows/3.1.4_fungi_5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8" y="1417320"/>
            <a:ext cx="2377440" cy="338328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www.britmycolsoc.org.uk/files/1313/2032/6049/17141555582_QCb9D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06"/>
          <a:stretch/>
        </p:blipFill>
        <p:spPr bwMode="auto">
          <a:xfrm>
            <a:off x="6096000" y="1417320"/>
            <a:ext cx="2377440" cy="338328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685800" cy="8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95400" y="5029200"/>
            <a:ext cx="7010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ফানজাই/ছত্রাক(fungi)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414</Words>
  <Application>Microsoft Office PowerPoint</Application>
  <PresentationFormat>On-screen Show (4:3)</PresentationFormat>
  <Paragraphs>106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320</cp:revision>
  <dcterms:created xsi:type="dcterms:W3CDTF">2006-08-16T00:00:00Z</dcterms:created>
  <dcterms:modified xsi:type="dcterms:W3CDTF">2019-04-12T08:27:40Z</dcterms:modified>
</cp:coreProperties>
</file>